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01FE0-CA50-4DF5-82B4-AD89BC4207DC}" type="datetimeFigureOut">
              <a:rPr lang="es-ES" smtClean="0"/>
              <a:t>20/12/2021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6754-72DC-46EB-859D-8106D61D793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172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01FE0-CA50-4DF5-82B4-AD89BC4207DC}" type="datetimeFigureOut">
              <a:rPr lang="es-ES" smtClean="0"/>
              <a:t>20/12/2021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6754-72DC-46EB-859D-8106D61D793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953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01FE0-CA50-4DF5-82B4-AD89BC4207DC}" type="datetimeFigureOut">
              <a:rPr lang="es-ES" smtClean="0"/>
              <a:t>20/12/2021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6754-72DC-46EB-859D-8106D61D793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01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01FE0-CA50-4DF5-82B4-AD89BC4207DC}" type="datetimeFigureOut">
              <a:rPr lang="es-ES" smtClean="0"/>
              <a:t>20/12/2021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6754-72DC-46EB-859D-8106D61D793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762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01FE0-CA50-4DF5-82B4-AD89BC4207DC}" type="datetimeFigureOut">
              <a:rPr lang="es-ES" smtClean="0"/>
              <a:t>20/12/2021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6754-72DC-46EB-859D-8106D61D793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767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01FE0-CA50-4DF5-82B4-AD89BC4207DC}" type="datetimeFigureOut">
              <a:rPr lang="es-ES" smtClean="0"/>
              <a:t>20/12/2021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6754-72DC-46EB-859D-8106D61D793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782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01FE0-CA50-4DF5-82B4-AD89BC4207DC}" type="datetimeFigureOut">
              <a:rPr lang="es-ES" smtClean="0"/>
              <a:t>20/12/2021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6754-72DC-46EB-859D-8106D61D793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001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01FE0-CA50-4DF5-82B4-AD89BC4207DC}" type="datetimeFigureOut">
              <a:rPr lang="es-ES" smtClean="0"/>
              <a:t>20/12/2021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6754-72DC-46EB-859D-8106D61D793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903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01FE0-CA50-4DF5-82B4-AD89BC4207DC}" type="datetimeFigureOut">
              <a:rPr lang="es-ES" smtClean="0"/>
              <a:t>20/12/2021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6754-72DC-46EB-859D-8106D61D793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0076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01FE0-CA50-4DF5-82B4-AD89BC4207DC}" type="datetimeFigureOut">
              <a:rPr lang="es-ES" smtClean="0"/>
              <a:t>20/12/2021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6754-72DC-46EB-859D-8106D61D793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178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01FE0-CA50-4DF5-82B4-AD89BC4207DC}" type="datetimeFigureOut">
              <a:rPr lang="es-ES" smtClean="0"/>
              <a:t>20/12/2021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6754-72DC-46EB-859D-8106D61D793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7091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01FE0-CA50-4DF5-82B4-AD89BC4207DC}" type="datetimeFigureOut">
              <a:rPr lang="es-ES" smtClean="0"/>
              <a:t>20/12/2021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D6754-72DC-46EB-859D-8106D61D793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738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/>
          <p:nvPr/>
        </p:nvGrpSpPr>
        <p:grpSpPr>
          <a:xfrm>
            <a:off x="789091" y="2054980"/>
            <a:ext cx="5279007" cy="3758852"/>
            <a:chOff x="711163" y="735839"/>
            <a:chExt cx="5279316" cy="3759240"/>
          </a:xfrm>
        </p:grpSpPr>
        <p:cxnSp>
          <p:nvCxnSpPr>
            <p:cNvPr id="43" name="Straight Arrow Connector 2023"/>
            <p:cNvCxnSpPr/>
            <p:nvPr/>
          </p:nvCxnSpPr>
          <p:spPr>
            <a:xfrm flipH="1">
              <a:off x="3293894" y="735839"/>
              <a:ext cx="0" cy="266191"/>
            </a:xfrm>
            <a:prstGeom prst="straightConnector1">
              <a:avLst/>
            </a:prstGeom>
            <a:noFill/>
            <a:ln w="158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  <a:headEnd type="stealth"/>
              <a:tailEnd type="stealth"/>
            </a:ln>
            <a:effectLst/>
          </p:spPr>
        </p:cxnSp>
        <p:cxnSp>
          <p:nvCxnSpPr>
            <p:cNvPr id="41" name="Straight Arrow Connector 2017"/>
            <p:cNvCxnSpPr/>
            <p:nvPr/>
          </p:nvCxnSpPr>
          <p:spPr>
            <a:xfrm>
              <a:off x="1780731" y="818578"/>
              <a:ext cx="133226" cy="209377"/>
            </a:xfrm>
            <a:prstGeom prst="straightConnector1">
              <a:avLst/>
            </a:prstGeom>
            <a:noFill/>
            <a:ln w="158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  <a:headEnd type="stealth"/>
              <a:tailEnd type="stealth"/>
            </a:ln>
            <a:effectLst/>
          </p:spPr>
        </p:cxnSp>
        <p:cxnSp>
          <p:nvCxnSpPr>
            <p:cNvPr id="39" name="Straight Arrow Connector 2024"/>
            <p:cNvCxnSpPr/>
            <p:nvPr/>
          </p:nvCxnSpPr>
          <p:spPr>
            <a:xfrm flipH="1">
              <a:off x="4484861" y="834159"/>
              <a:ext cx="114198" cy="241193"/>
            </a:xfrm>
            <a:prstGeom prst="straightConnector1">
              <a:avLst/>
            </a:prstGeom>
            <a:noFill/>
            <a:ln w="158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  <a:headEnd type="stealth"/>
              <a:tailEnd type="stealth"/>
            </a:ln>
            <a:effectLst/>
          </p:spPr>
        </p:cxnSp>
        <p:cxnSp>
          <p:nvCxnSpPr>
            <p:cNvPr id="37" name="Straight Arrow Connector 2025"/>
            <p:cNvCxnSpPr/>
            <p:nvPr/>
          </p:nvCxnSpPr>
          <p:spPr>
            <a:xfrm flipH="1">
              <a:off x="5382639" y="1285484"/>
              <a:ext cx="241152" cy="158610"/>
            </a:xfrm>
            <a:prstGeom prst="straightConnector1">
              <a:avLst/>
            </a:prstGeom>
            <a:noFill/>
            <a:ln w="158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  <a:headEnd type="stealth"/>
              <a:tailEnd type="stealth"/>
            </a:ln>
            <a:effectLst/>
          </p:spPr>
        </p:cxnSp>
        <p:cxnSp>
          <p:nvCxnSpPr>
            <p:cNvPr id="34" name="Straight Arrow Connector 2027"/>
            <p:cNvCxnSpPr/>
            <p:nvPr/>
          </p:nvCxnSpPr>
          <p:spPr>
            <a:xfrm flipV="1">
              <a:off x="711163" y="2077077"/>
              <a:ext cx="374377" cy="0"/>
            </a:xfrm>
            <a:prstGeom prst="straightConnector1">
              <a:avLst/>
            </a:prstGeom>
            <a:noFill/>
            <a:ln w="158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  <a:headEnd type="stealth"/>
              <a:tailEnd type="stealth"/>
            </a:ln>
            <a:effectLst/>
          </p:spPr>
        </p:cxnSp>
        <p:cxnSp>
          <p:nvCxnSpPr>
            <p:cNvPr id="32" name="Straight Arrow Connector 2026"/>
            <p:cNvCxnSpPr/>
            <p:nvPr/>
          </p:nvCxnSpPr>
          <p:spPr>
            <a:xfrm flipV="1">
              <a:off x="5616102" y="2203045"/>
              <a:ext cx="374377" cy="0"/>
            </a:xfrm>
            <a:prstGeom prst="straightConnector1">
              <a:avLst/>
            </a:prstGeom>
            <a:noFill/>
            <a:ln w="158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  <a:headEnd type="stealth"/>
              <a:tailEnd type="stealth"/>
            </a:ln>
            <a:effectLst/>
          </p:spPr>
        </p:cxnSp>
        <p:cxnSp>
          <p:nvCxnSpPr>
            <p:cNvPr id="31" name="Straight Arrow Connector 2029"/>
            <p:cNvCxnSpPr/>
            <p:nvPr/>
          </p:nvCxnSpPr>
          <p:spPr>
            <a:xfrm flipH="1">
              <a:off x="1451148" y="4066162"/>
              <a:ext cx="165068" cy="123232"/>
            </a:xfrm>
            <a:prstGeom prst="straightConnector1">
              <a:avLst/>
            </a:prstGeom>
            <a:noFill/>
            <a:ln w="158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  <a:headEnd type="stealth"/>
              <a:tailEnd type="stealth"/>
            </a:ln>
            <a:effectLst/>
          </p:spPr>
        </p:cxnSp>
        <p:cxnSp>
          <p:nvCxnSpPr>
            <p:cNvPr id="29" name="Straight Arrow Connector 2030"/>
            <p:cNvCxnSpPr/>
            <p:nvPr/>
          </p:nvCxnSpPr>
          <p:spPr>
            <a:xfrm flipH="1">
              <a:off x="873555" y="3186738"/>
              <a:ext cx="260334" cy="120629"/>
            </a:xfrm>
            <a:prstGeom prst="straightConnector1">
              <a:avLst/>
            </a:prstGeom>
            <a:noFill/>
            <a:ln w="158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  <a:headEnd type="stealth"/>
              <a:tailEnd type="stealth"/>
            </a:ln>
            <a:effectLst/>
          </p:spPr>
        </p:cxnSp>
        <p:cxnSp>
          <p:nvCxnSpPr>
            <p:cNvPr id="27" name="Straight Arrow Connector 4"/>
            <p:cNvCxnSpPr/>
            <p:nvPr/>
          </p:nvCxnSpPr>
          <p:spPr>
            <a:xfrm flipH="1">
              <a:off x="2597118" y="4189379"/>
              <a:ext cx="57146" cy="304746"/>
            </a:xfrm>
            <a:prstGeom prst="straightConnector1">
              <a:avLst/>
            </a:prstGeom>
            <a:noFill/>
            <a:ln w="158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  <a:headEnd type="stealth"/>
              <a:tailEnd type="stealth"/>
            </a:ln>
            <a:effectLst/>
          </p:spPr>
        </p:cxnSp>
        <p:cxnSp>
          <p:nvCxnSpPr>
            <p:cNvPr id="25" name="Straight Arrow Connector 6"/>
            <p:cNvCxnSpPr/>
            <p:nvPr/>
          </p:nvCxnSpPr>
          <p:spPr>
            <a:xfrm>
              <a:off x="4072629" y="4234775"/>
              <a:ext cx="82545" cy="260304"/>
            </a:xfrm>
            <a:prstGeom prst="straightConnector1">
              <a:avLst/>
            </a:prstGeom>
            <a:noFill/>
            <a:ln w="158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  <a:headEnd type="stealth"/>
              <a:tailEnd type="stealth"/>
            </a:ln>
            <a:effectLst/>
          </p:spPr>
        </p:cxnSp>
        <p:cxnSp>
          <p:nvCxnSpPr>
            <p:cNvPr id="23" name="Straight Arrow Connector 2031"/>
            <p:cNvCxnSpPr/>
            <p:nvPr/>
          </p:nvCxnSpPr>
          <p:spPr>
            <a:xfrm>
              <a:off x="5635558" y="3206450"/>
              <a:ext cx="279383" cy="63489"/>
            </a:xfrm>
            <a:prstGeom prst="straightConnector1">
              <a:avLst/>
            </a:prstGeom>
            <a:noFill/>
            <a:ln w="158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  <a:headEnd type="stealth"/>
              <a:tailEnd type="stealth"/>
            </a:ln>
            <a:effectLst/>
          </p:spPr>
        </p:cxnSp>
        <p:cxnSp>
          <p:nvCxnSpPr>
            <p:cNvPr id="21" name="Straight Arrow Connector 28"/>
            <p:cNvCxnSpPr/>
            <p:nvPr/>
          </p:nvCxnSpPr>
          <p:spPr>
            <a:xfrm>
              <a:off x="5142690" y="4066162"/>
              <a:ext cx="203162" cy="209411"/>
            </a:xfrm>
            <a:prstGeom prst="straightConnector1">
              <a:avLst/>
            </a:prstGeom>
            <a:noFill/>
            <a:ln w="158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  <a:headEnd type="stealth"/>
              <a:tailEnd type="stealth"/>
            </a:ln>
            <a:effectLst/>
          </p:spPr>
        </p:cxnSp>
        <p:cxnSp>
          <p:nvCxnSpPr>
            <p:cNvPr id="19" name="Straight Arrow Connector 2028"/>
            <p:cNvCxnSpPr/>
            <p:nvPr/>
          </p:nvCxnSpPr>
          <p:spPr>
            <a:xfrm flipH="1" flipV="1">
              <a:off x="908130" y="996326"/>
              <a:ext cx="253894" cy="215709"/>
            </a:xfrm>
            <a:prstGeom prst="straightConnector1">
              <a:avLst/>
            </a:prstGeom>
            <a:noFill/>
            <a:ln w="158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  <a:headEnd type="stealth"/>
              <a:tailEnd type="stealth"/>
            </a:ln>
            <a:effectLst/>
          </p:spPr>
        </p:cxnSp>
      </p:grpSp>
      <p:grpSp>
        <p:nvGrpSpPr>
          <p:cNvPr id="44" name="Group 7"/>
          <p:cNvGrpSpPr/>
          <p:nvPr/>
        </p:nvGrpSpPr>
        <p:grpSpPr>
          <a:xfrm>
            <a:off x="931635" y="2499360"/>
            <a:ext cx="5060950" cy="2828290"/>
            <a:chOff x="-87500" y="0"/>
            <a:chExt cx="5061577" cy="2828735"/>
          </a:xfrm>
        </p:grpSpPr>
        <p:sp>
          <p:nvSpPr>
            <p:cNvPr id="45" name="Oval 1931"/>
            <p:cNvSpPr/>
            <p:nvPr/>
          </p:nvSpPr>
          <p:spPr>
            <a:xfrm>
              <a:off x="3041515" y="791183"/>
              <a:ext cx="1565414" cy="620031"/>
            </a:xfrm>
            <a:custGeom>
              <a:avLst/>
              <a:gdLst>
                <a:gd name="connsiteX0" fmla="*/ 0 w 3421380"/>
                <a:gd name="connsiteY0" fmla="*/ 348615 h 697230"/>
                <a:gd name="connsiteX1" fmla="*/ 1710690 w 3421380"/>
                <a:gd name="connsiteY1" fmla="*/ 0 h 697230"/>
                <a:gd name="connsiteX2" fmla="*/ 3421380 w 3421380"/>
                <a:gd name="connsiteY2" fmla="*/ 348615 h 697230"/>
                <a:gd name="connsiteX3" fmla="*/ 1710690 w 3421380"/>
                <a:gd name="connsiteY3" fmla="*/ 697230 h 697230"/>
                <a:gd name="connsiteX4" fmla="*/ 0 w 3421380"/>
                <a:gd name="connsiteY4" fmla="*/ 348615 h 697230"/>
                <a:gd name="connsiteX0" fmla="*/ 0 w 3421380"/>
                <a:gd name="connsiteY0" fmla="*/ 348615 h 697230"/>
                <a:gd name="connsiteX1" fmla="*/ 1710690 w 3421380"/>
                <a:gd name="connsiteY1" fmla="*/ 0 h 697230"/>
                <a:gd name="connsiteX2" fmla="*/ 3421380 w 3421380"/>
                <a:gd name="connsiteY2" fmla="*/ 348615 h 697230"/>
                <a:gd name="connsiteX3" fmla="*/ 1710690 w 3421380"/>
                <a:gd name="connsiteY3" fmla="*/ 697230 h 697230"/>
                <a:gd name="connsiteX4" fmla="*/ 0 w 3421380"/>
                <a:gd name="connsiteY4" fmla="*/ 348615 h 697230"/>
                <a:gd name="connsiteX0" fmla="*/ 0 w 3421380"/>
                <a:gd name="connsiteY0" fmla="*/ 348616 h 697231"/>
                <a:gd name="connsiteX1" fmla="*/ 1710690 w 3421380"/>
                <a:gd name="connsiteY1" fmla="*/ 1 h 697231"/>
                <a:gd name="connsiteX2" fmla="*/ 3421380 w 3421380"/>
                <a:gd name="connsiteY2" fmla="*/ 348616 h 697231"/>
                <a:gd name="connsiteX3" fmla="*/ 1710690 w 3421380"/>
                <a:gd name="connsiteY3" fmla="*/ 697231 h 697231"/>
                <a:gd name="connsiteX4" fmla="*/ 0 w 3421380"/>
                <a:gd name="connsiteY4" fmla="*/ 348616 h 697231"/>
                <a:gd name="connsiteX0" fmla="*/ 0 w 3421380"/>
                <a:gd name="connsiteY0" fmla="*/ 348615 h 697230"/>
                <a:gd name="connsiteX1" fmla="*/ 1710690 w 3421380"/>
                <a:gd name="connsiteY1" fmla="*/ 0 h 697230"/>
                <a:gd name="connsiteX2" fmla="*/ 3421380 w 3421380"/>
                <a:gd name="connsiteY2" fmla="*/ 348615 h 697230"/>
                <a:gd name="connsiteX3" fmla="*/ 1710690 w 3421380"/>
                <a:gd name="connsiteY3" fmla="*/ 697230 h 697230"/>
                <a:gd name="connsiteX4" fmla="*/ 0 w 3421380"/>
                <a:gd name="connsiteY4" fmla="*/ 348615 h 697230"/>
                <a:gd name="connsiteX0" fmla="*/ 0 w 3421380"/>
                <a:gd name="connsiteY0" fmla="*/ 348615 h 697230"/>
                <a:gd name="connsiteX1" fmla="*/ 1710690 w 3421380"/>
                <a:gd name="connsiteY1" fmla="*/ 0 h 697230"/>
                <a:gd name="connsiteX2" fmla="*/ 3421380 w 3421380"/>
                <a:gd name="connsiteY2" fmla="*/ 348615 h 697230"/>
                <a:gd name="connsiteX3" fmla="*/ 1710690 w 3421380"/>
                <a:gd name="connsiteY3" fmla="*/ 697230 h 697230"/>
                <a:gd name="connsiteX4" fmla="*/ 0 w 3421380"/>
                <a:gd name="connsiteY4" fmla="*/ 348615 h 697230"/>
                <a:gd name="connsiteX0" fmla="*/ 0 w 3253740"/>
                <a:gd name="connsiteY0" fmla="*/ 348731 h 697462"/>
                <a:gd name="connsiteX1" fmla="*/ 1710690 w 3253740"/>
                <a:gd name="connsiteY1" fmla="*/ 116 h 697462"/>
                <a:gd name="connsiteX2" fmla="*/ 3253740 w 3253740"/>
                <a:gd name="connsiteY2" fmla="*/ 363971 h 697462"/>
                <a:gd name="connsiteX3" fmla="*/ 1710690 w 3253740"/>
                <a:gd name="connsiteY3" fmla="*/ 697346 h 697462"/>
                <a:gd name="connsiteX4" fmla="*/ 0 w 3253740"/>
                <a:gd name="connsiteY4" fmla="*/ 348731 h 697462"/>
                <a:gd name="connsiteX0" fmla="*/ 0 w 3078480"/>
                <a:gd name="connsiteY0" fmla="*/ 356265 h 697288"/>
                <a:gd name="connsiteX1" fmla="*/ 1535430 w 3078480"/>
                <a:gd name="connsiteY1" fmla="*/ 27 h 697288"/>
                <a:gd name="connsiteX2" fmla="*/ 3078480 w 3078480"/>
                <a:gd name="connsiteY2" fmla="*/ 363882 h 697288"/>
                <a:gd name="connsiteX3" fmla="*/ 1535430 w 3078480"/>
                <a:gd name="connsiteY3" fmla="*/ 697257 h 697288"/>
                <a:gd name="connsiteX4" fmla="*/ 0 w 3078480"/>
                <a:gd name="connsiteY4" fmla="*/ 356265 h 697288"/>
                <a:gd name="connsiteX0" fmla="*/ 166 w 3078646"/>
                <a:gd name="connsiteY0" fmla="*/ 358643 h 702917"/>
                <a:gd name="connsiteX1" fmla="*/ 1535596 w 3078646"/>
                <a:gd name="connsiteY1" fmla="*/ 2405 h 702917"/>
                <a:gd name="connsiteX2" fmla="*/ 3078646 w 3078646"/>
                <a:gd name="connsiteY2" fmla="*/ 366260 h 702917"/>
                <a:gd name="connsiteX3" fmla="*/ 1535596 w 3078646"/>
                <a:gd name="connsiteY3" fmla="*/ 699635 h 702917"/>
                <a:gd name="connsiteX4" fmla="*/ 166 w 3078646"/>
                <a:gd name="connsiteY4" fmla="*/ 358643 h 702917"/>
                <a:gd name="connsiteX0" fmla="*/ 1 w 3078481"/>
                <a:gd name="connsiteY0" fmla="*/ 356243 h 646380"/>
                <a:gd name="connsiteX1" fmla="*/ 1535431 w 3078481"/>
                <a:gd name="connsiteY1" fmla="*/ 5 h 646380"/>
                <a:gd name="connsiteX2" fmla="*/ 3078481 w 3078481"/>
                <a:gd name="connsiteY2" fmla="*/ 363860 h 646380"/>
                <a:gd name="connsiteX3" fmla="*/ 1531538 w 3078481"/>
                <a:gd name="connsiteY3" fmla="*/ 645860 h 646380"/>
                <a:gd name="connsiteX4" fmla="*/ 1 w 3078481"/>
                <a:gd name="connsiteY4" fmla="*/ 356243 h 646380"/>
                <a:gd name="connsiteX0" fmla="*/ 1 w 3078481"/>
                <a:gd name="connsiteY0" fmla="*/ 356264 h 646401"/>
                <a:gd name="connsiteX1" fmla="*/ 1535431 w 3078481"/>
                <a:gd name="connsiteY1" fmla="*/ 26 h 646401"/>
                <a:gd name="connsiteX2" fmla="*/ 3078481 w 3078481"/>
                <a:gd name="connsiteY2" fmla="*/ 363881 h 646401"/>
                <a:gd name="connsiteX3" fmla="*/ 1531538 w 3078481"/>
                <a:gd name="connsiteY3" fmla="*/ 645881 h 646401"/>
                <a:gd name="connsiteX4" fmla="*/ 1 w 3078481"/>
                <a:gd name="connsiteY4" fmla="*/ 356264 h 646401"/>
                <a:gd name="connsiteX0" fmla="*/ 1 w 3078481"/>
                <a:gd name="connsiteY0" fmla="*/ 356503 h 652362"/>
                <a:gd name="connsiteX1" fmla="*/ 1535431 w 3078481"/>
                <a:gd name="connsiteY1" fmla="*/ 265 h 652362"/>
                <a:gd name="connsiteX2" fmla="*/ 3078481 w 3078481"/>
                <a:gd name="connsiteY2" fmla="*/ 364120 h 652362"/>
                <a:gd name="connsiteX3" fmla="*/ 1531538 w 3078481"/>
                <a:gd name="connsiteY3" fmla="*/ 646120 h 652362"/>
                <a:gd name="connsiteX4" fmla="*/ 1 w 3078481"/>
                <a:gd name="connsiteY4" fmla="*/ 356503 h 652362"/>
                <a:gd name="connsiteX0" fmla="*/ 1 w 3078481"/>
                <a:gd name="connsiteY0" fmla="*/ 356503 h 652362"/>
                <a:gd name="connsiteX1" fmla="*/ 1535431 w 3078481"/>
                <a:gd name="connsiteY1" fmla="*/ 265 h 652362"/>
                <a:gd name="connsiteX2" fmla="*/ 3078481 w 3078481"/>
                <a:gd name="connsiteY2" fmla="*/ 364120 h 652362"/>
                <a:gd name="connsiteX3" fmla="*/ 1531538 w 3078481"/>
                <a:gd name="connsiteY3" fmla="*/ 646120 h 652362"/>
                <a:gd name="connsiteX4" fmla="*/ 1 w 3078481"/>
                <a:gd name="connsiteY4" fmla="*/ 356503 h 652362"/>
                <a:gd name="connsiteX0" fmla="*/ 1 w 3078522"/>
                <a:gd name="connsiteY0" fmla="*/ 356503 h 652362"/>
                <a:gd name="connsiteX1" fmla="*/ 1535431 w 3078522"/>
                <a:gd name="connsiteY1" fmla="*/ 265 h 652362"/>
                <a:gd name="connsiteX2" fmla="*/ 3078481 w 3078522"/>
                <a:gd name="connsiteY2" fmla="*/ 364120 h 652362"/>
                <a:gd name="connsiteX3" fmla="*/ 1531538 w 3078522"/>
                <a:gd name="connsiteY3" fmla="*/ 646120 h 652362"/>
                <a:gd name="connsiteX4" fmla="*/ 1 w 3078522"/>
                <a:gd name="connsiteY4" fmla="*/ 356503 h 652362"/>
                <a:gd name="connsiteX0" fmla="*/ 1 w 3078522"/>
                <a:gd name="connsiteY0" fmla="*/ 356503 h 652362"/>
                <a:gd name="connsiteX1" fmla="*/ 1535431 w 3078522"/>
                <a:gd name="connsiteY1" fmla="*/ 265 h 652362"/>
                <a:gd name="connsiteX2" fmla="*/ 3078481 w 3078522"/>
                <a:gd name="connsiteY2" fmla="*/ 364120 h 652362"/>
                <a:gd name="connsiteX3" fmla="*/ 1531538 w 3078522"/>
                <a:gd name="connsiteY3" fmla="*/ 646120 h 652362"/>
                <a:gd name="connsiteX4" fmla="*/ 1 w 3078522"/>
                <a:gd name="connsiteY4" fmla="*/ 356503 h 652362"/>
                <a:gd name="connsiteX0" fmla="*/ 1 w 3078563"/>
                <a:gd name="connsiteY0" fmla="*/ 368589 h 669287"/>
                <a:gd name="connsiteX1" fmla="*/ 1535431 w 3078563"/>
                <a:gd name="connsiteY1" fmla="*/ 12351 h 669287"/>
                <a:gd name="connsiteX2" fmla="*/ 3078522 w 3078563"/>
                <a:gd name="connsiteY2" fmla="*/ 310311 h 669287"/>
                <a:gd name="connsiteX3" fmla="*/ 1531538 w 3078563"/>
                <a:gd name="connsiteY3" fmla="*/ 658206 h 669287"/>
                <a:gd name="connsiteX4" fmla="*/ 1 w 3078563"/>
                <a:gd name="connsiteY4" fmla="*/ 368589 h 669287"/>
                <a:gd name="connsiteX0" fmla="*/ 1 w 3032842"/>
                <a:gd name="connsiteY0" fmla="*/ 319027 h 656122"/>
                <a:gd name="connsiteX1" fmla="*/ 1489710 w 3032842"/>
                <a:gd name="connsiteY1" fmla="*/ 8946 h 656122"/>
                <a:gd name="connsiteX2" fmla="*/ 3032801 w 3032842"/>
                <a:gd name="connsiteY2" fmla="*/ 306906 h 656122"/>
                <a:gd name="connsiteX3" fmla="*/ 1485817 w 3032842"/>
                <a:gd name="connsiteY3" fmla="*/ 654801 h 656122"/>
                <a:gd name="connsiteX4" fmla="*/ 1 w 3032842"/>
                <a:gd name="connsiteY4" fmla="*/ 319027 h 656122"/>
                <a:gd name="connsiteX0" fmla="*/ 1 w 3032842"/>
                <a:gd name="connsiteY0" fmla="*/ 325283 h 671268"/>
                <a:gd name="connsiteX1" fmla="*/ 1489710 w 3032842"/>
                <a:gd name="connsiteY1" fmla="*/ 15202 h 671268"/>
                <a:gd name="connsiteX2" fmla="*/ 3032801 w 3032842"/>
                <a:gd name="connsiteY2" fmla="*/ 313162 h 671268"/>
                <a:gd name="connsiteX3" fmla="*/ 1485817 w 3032842"/>
                <a:gd name="connsiteY3" fmla="*/ 661057 h 671268"/>
                <a:gd name="connsiteX4" fmla="*/ 1 w 3032842"/>
                <a:gd name="connsiteY4" fmla="*/ 325283 h 671268"/>
                <a:gd name="connsiteX0" fmla="*/ 1 w 3032842"/>
                <a:gd name="connsiteY0" fmla="*/ 344257 h 706384"/>
                <a:gd name="connsiteX1" fmla="*/ 1489710 w 3032842"/>
                <a:gd name="connsiteY1" fmla="*/ 34176 h 706384"/>
                <a:gd name="connsiteX2" fmla="*/ 3032801 w 3032842"/>
                <a:gd name="connsiteY2" fmla="*/ 332136 h 706384"/>
                <a:gd name="connsiteX3" fmla="*/ 1485817 w 3032842"/>
                <a:gd name="connsiteY3" fmla="*/ 680031 h 706384"/>
                <a:gd name="connsiteX4" fmla="*/ 1 w 3032842"/>
                <a:gd name="connsiteY4" fmla="*/ 344257 h 706384"/>
                <a:gd name="connsiteX0" fmla="*/ 51 w 3032892"/>
                <a:gd name="connsiteY0" fmla="*/ 319027 h 655264"/>
                <a:gd name="connsiteX1" fmla="*/ 1489760 w 3032892"/>
                <a:gd name="connsiteY1" fmla="*/ 8946 h 655264"/>
                <a:gd name="connsiteX2" fmla="*/ 3032851 w 3032892"/>
                <a:gd name="connsiteY2" fmla="*/ 306906 h 655264"/>
                <a:gd name="connsiteX3" fmla="*/ 1485867 w 3032892"/>
                <a:gd name="connsiteY3" fmla="*/ 654801 h 655264"/>
                <a:gd name="connsiteX4" fmla="*/ 51 w 3032892"/>
                <a:gd name="connsiteY4" fmla="*/ 319027 h 655264"/>
                <a:gd name="connsiteX0" fmla="*/ 70338 w 3103179"/>
                <a:gd name="connsiteY0" fmla="*/ 331245 h 667031"/>
                <a:gd name="connsiteX1" fmla="*/ 375100 w 3103179"/>
                <a:gd name="connsiteY1" fmla="*/ 58356 h 667031"/>
                <a:gd name="connsiteX2" fmla="*/ 1560047 w 3103179"/>
                <a:gd name="connsiteY2" fmla="*/ 21164 h 667031"/>
                <a:gd name="connsiteX3" fmla="*/ 3103138 w 3103179"/>
                <a:gd name="connsiteY3" fmla="*/ 319124 h 667031"/>
                <a:gd name="connsiteX4" fmla="*/ 1556154 w 3103179"/>
                <a:gd name="connsiteY4" fmla="*/ 667019 h 667031"/>
                <a:gd name="connsiteX5" fmla="*/ 70338 w 3103179"/>
                <a:gd name="connsiteY5" fmla="*/ 331245 h 667031"/>
                <a:gd name="connsiteX0" fmla="*/ 53200 w 3086041"/>
                <a:gd name="connsiteY0" fmla="*/ 331245 h 667031"/>
                <a:gd name="connsiteX1" fmla="*/ 357962 w 3086041"/>
                <a:gd name="connsiteY1" fmla="*/ 58356 h 667031"/>
                <a:gd name="connsiteX2" fmla="*/ 1542909 w 3086041"/>
                <a:gd name="connsiteY2" fmla="*/ 21164 h 667031"/>
                <a:gd name="connsiteX3" fmla="*/ 3086000 w 3086041"/>
                <a:gd name="connsiteY3" fmla="*/ 319124 h 667031"/>
                <a:gd name="connsiteX4" fmla="*/ 1539016 w 3086041"/>
                <a:gd name="connsiteY4" fmla="*/ 667019 h 667031"/>
                <a:gd name="connsiteX5" fmla="*/ 53200 w 3086041"/>
                <a:gd name="connsiteY5" fmla="*/ 331245 h 667031"/>
                <a:gd name="connsiteX0" fmla="*/ 53200 w 3086041"/>
                <a:gd name="connsiteY0" fmla="*/ 325237 h 661023"/>
                <a:gd name="connsiteX1" fmla="*/ 357962 w 3086041"/>
                <a:gd name="connsiteY1" fmla="*/ 52348 h 661023"/>
                <a:gd name="connsiteX2" fmla="*/ 1542909 w 3086041"/>
                <a:gd name="connsiteY2" fmla="*/ 15156 h 661023"/>
                <a:gd name="connsiteX3" fmla="*/ 3086000 w 3086041"/>
                <a:gd name="connsiteY3" fmla="*/ 313116 h 661023"/>
                <a:gd name="connsiteX4" fmla="*/ 1539016 w 3086041"/>
                <a:gd name="connsiteY4" fmla="*/ 661011 h 661023"/>
                <a:gd name="connsiteX5" fmla="*/ 53200 w 3086041"/>
                <a:gd name="connsiteY5" fmla="*/ 325237 h 661023"/>
                <a:gd name="connsiteX0" fmla="*/ 204 w 3033045"/>
                <a:gd name="connsiteY0" fmla="*/ 325237 h 661095"/>
                <a:gd name="connsiteX1" fmla="*/ 304966 w 3033045"/>
                <a:gd name="connsiteY1" fmla="*/ 52348 h 661095"/>
                <a:gd name="connsiteX2" fmla="*/ 1489913 w 3033045"/>
                <a:gd name="connsiteY2" fmla="*/ 15156 h 661095"/>
                <a:gd name="connsiteX3" fmla="*/ 3033004 w 3033045"/>
                <a:gd name="connsiteY3" fmla="*/ 313116 h 661095"/>
                <a:gd name="connsiteX4" fmla="*/ 1486020 w 3033045"/>
                <a:gd name="connsiteY4" fmla="*/ 661011 h 661095"/>
                <a:gd name="connsiteX5" fmla="*/ 204 w 3033045"/>
                <a:gd name="connsiteY5" fmla="*/ 325237 h 661095"/>
                <a:gd name="connsiteX0" fmla="*/ 204 w 3033045"/>
                <a:gd name="connsiteY0" fmla="*/ 325237 h 661095"/>
                <a:gd name="connsiteX1" fmla="*/ 304966 w 3033045"/>
                <a:gd name="connsiteY1" fmla="*/ 52348 h 661095"/>
                <a:gd name="connsiteX2" fmla="*/ 1489913 w 3033045"/>
                <a:gd name="connsiteY2" fmla="*/ 15156 h 661095"/>
                <a:gd name="connsiteX3" fmla="*/ 3033004 w 3033045"/>
                <a:gd name="connsiteY3" fmla="*/ 313116 h 661095"/>
                <a:gd name="connsiteX4" fmla="*/ 1486020 w 3033045"/>
                <a:gd name="connsiteY4" fmla="*/ 661011 h 661095"/>
                <a:gd name="connsiteX5" fmla="*/ 204 w 3033045"/>
                <a:gd name="connsiteY5" fmla="*/ 325237 h 661095"/>
                <a:gd name="connsiteX0" fmla="*/ 204 w 3033045"/>
                <a:gd name="connsiteY0" fmla="*/ 310081 h 645939"/>
                <a:gd name="connsiteX1" fmla="*/ 1489913 w 3033045"/>
                <a:gd name="connsiteY1" fmla="*/ 0 h 645939"/>
                <a:gd name="connsiteX2" fmla="*/ 3033004 w 3033045"/>
                <a:gd name="connsiteY2" fmla="*/ 297960 h 645939"/>
                <a:gd name="connsiteX3" fmla="*/ 1486020 w 3033045"/>
                <a:gd name="connsiteY3" fmla="*/ 645855 h 645939"/>
                <a:gd name="connsiteX4" fmla="*/ 204 w 3033045"/>
                <a:gd name="connsiteY4" fmla="*/ 310081 h 645939"/>
                <a:gd name="connsiteX0" fmla="*/ 37 w 3032878"/>
                <a:gd name="connsiteY0" fmla="*/ 311438 h 648055"/>
                <a:gd name="connsiteX1" fmla="*/ 1489746 w 3032878"/>
                <a:gd name="connsiteY1" fmla="*/ 1357 h 648055"/>
                <a:gd name="connsiteX2" fmla="*/ 3032837 w 3032878"/>
                <a:gd name="connsiteY2" fmla="*/ 299317 h 648055"/>
                <a:gd name="connsiteX3" fmla="*/ 1485853 w 3032878"/>
                <a:gd name="connsiteY3" fmla="*/ 647212 h 648055"/>
                <a:gd name="connsiteX4" fmla="*/ 37 w 3032878"/>
                <a:gd name="connsiteY4" fmla="*/ 311438 h 648055"/>
                <a:gd name="connsiteX0" fmla="*/ 34 w 3101458"/>
                <a:gd name="connsiteY0" fmla="*/ 311950 h 654621"/>
                <a:gd name="connsiteX1" fmla="*/ 1558326 w 3101458"/>
                <a:gd name="connsiteY1" fmla="*/ 8459 h 654621"/>
                <a:gd name="connsiteX2" fmla="*/ 3101417 w 3101458"/>
                <a:gd name="connsiteY2" fmla="*/ 306419 h 654621"/>
                <a:gd name="connsiteX3" fmla="*/ 1554433 w 3101458"/>
                <a:gd name="connsiteY3" fmla="*/ 654314 h 654621"/>
                <a:gd name="connsiteX4" fmla="*/ 34 w 3101458"/>
                <a:gd name="connsiteY4" fmla="*/ 311950 h 654621"/>
                <a:gd name="connsiteX0" fmla="*/ 48 w 3101472"/>
                <a:gd name="connsiteY0" fmla="*/ 309037 h 651708"/>
                <a:gd name="connsiteX1" fmla="*/ 1558340 w 3101472"/>
                <a:gd name="connsiteY1" fmla="*/ 5546 h 651708"/>
                <a:gd name="connsiteX2" fmla="*/ 3101431 w 3101472"/>
                <a:gd name="connsiteY2" fmla="*/ 303506 h 651708"/>
                <a:gd name="connsiteX3" fmla="*/ 1554447 w 3101472"/>
                <a:gd name="connsiteY3" fmla="*/ 651401 h 651708"/>
                <a:gd name="connsiteX4" fmla="*/ 48 w 3101472"/>
                <a:gd name="connsiteY4" fmla="*/ 309037 h 651708"/>
                <a:gd name="connsiteX0" fmla="*/ 48 w 3101482"/>
                <a:gd name="connsiteY0" fmla="*/ 309037 h 652189"/>
                <a:gd name="connsiteX1" fmla="*/ 1558340 w 3101482"/>
                <a:gd name="connsiteY1" fmla="*/ 5546 h 652189"/>
                <a:gd name="connsiteX2" fmla="*/ 3101431 w 3101482"/>
                <a:gd name="connsiteY2" fmla="*/ 303506 h 652189"/>
                <a:gd name="connsiteX3" fmla="*/ 1554447 w 3101482"/>
                <a:gd name="connsiteY3" fmla="*/ 651401 h 652189"/>
                <a:gd name="connsiteX4" fmla="*/ 48 w 3101482"/>
                <a:gd name="connsiteY4" fmla="*/ 309037 h 652189"/>
                <a:gd name="connsiteX0" fmla="*/ 26 w 3101461"/>
                <a:gd name="connsiteY0" fmla="*/ 309037 h 606057"/>
                <a:gd name="connsiteX1" fmla="*/ 1558318 w 3101461"/>
                <a:gd name="connsiteY1" fmla="*/ 5546 h 606057"/>
                <a:gd name="connsiteX2" fmla="*/ 3101409 w 3101461"/>
                <a:gd name="connsiteY2" fmla="*/ 303506 h 606057"/>
                <a:gd name="connsiteX3" fmla="*/ 1588389 w 3101461"/>
                <a:gd name="connsiteY3" fmla="*/ 602597 h 606057"/>
                <a:gd name="connsiteX4" fmla="*/ 26 w 3101461"/>
                <a:gd name="connsiteY4" fmla="*/ 309037 h 606057"/>
                <a:gd name="connsiteX0" fmla="*/ 960 w 3102396"/>
                <a:gd name="connsiteY0" fmla="*/ 315578 h 618739"/>
                <a:gd name="connsiteX1" fmla="*/ 1559252 w 3102396"/>
                <a:gd name="connsiteY1" fmla="*/ 12087 h 618739"/>
                <a:gd name="connsiteX2" fmla="*/ 3102343 w 3102396"/>
                <a:gd name="connsiteY2" fmla="*/ 310047 h 618739"/>
                <a:gd name="connsiteX3" fmla="*/ 1589323 w 3102396"/>
                <a:gd name="connsiteY3" fmla="*/ 609138 h 618739"/>
                <a:gd name="connsiteX4" fmla="*/ 960 w 3102396"/>
                <a:gd name="connsiteY4" fmla="*/ 315578 h 618739"/>
                <a:gd name="connsiteX0" fmla="*/ 805 w 3085244"/>
                <a:gd name="connsiteY0" fmla="*/ 285653 h 626197"/>
                <a:gd name="connsiteX1" fmla="*/ 1542110 w 3085244"/>
                <a:gd name="connsiteY1" fmla="*/ 25446 h 626197"/>
                <a:gd name="connsiteX2" fmla="*/ 3085201 w 3085244"/>
                <a:gd name="connsiteY2" fmla="*/ 323406 h 626197"/>
                <a:gd name="connsiteX3" fmla="*/ 1572181 w 3085244"/>
                <a:gd name="connsiteY3" fmla="*/ 622497 h 626197"/>
                <a:gd name="connsiteX4" fmla="*/ 805 w 3085244"/>
                <a:gd name="connsiteY4" fmla="*/ 285653 h 626197"/>
                <a:gd name="connsiteX0" fmla="*/ 190 w 3084629"/>
                <a:gd name="connsiteY0" fmla="*/ 293057 h 634051"/>
                <a:gd name="connsiteX1" fmla="*/ 1541495 w 3084629"/>
                <a:gd name="connsiteY1" fmla="*/ 32850 h 634051"/>
                <a:gd name="connsiteX2" fmla="*/ 3084586 w 3084629"/>
                <a:gd name="connsiteY2" fmla="*/ 330810 h 634051"/>
                <a:gd name="connsiteX3" fmla="*/ 1571566 w 3084629"/>
                <a:gd name="connsiteY3" fmla="*/ 629901 h 634051"/>
                <a:gd name="connsiteX4" fmla="*/ 190 w 3084629"/>
                <a:gd name="connsiteY4" fmla="*/ 293057 h 634051"/>
                <a:gd name="connsiteX0" fmla="*/ 183 w 3124256"/>
                <a:gd name="connsiteY0" fmla="*/ 309592 h 630499"/>
                <a:gd name="connsiteX1" fmla="*/ 1581122 w 3124256"/>
                <a:gd name="connsiteY1" fmla="*/ 20125 h 630499"/>
                <a:gd name="connsiteX2" fmla="*/ 3124213 w 3124256"/>
                <a:gd name="connsiteY2" fmla="*/ 318085 h 630499"/>
                <a:gd name="connsiteX3" fmla="*/ 1611193 w 3124256"/>
                <a:gd name="connsiteY3" fmla="*/ 617176 h 630499"/>
                <a:gd name="connsiteX4" fmla="*/ 183 w 3124256"/>
                <a:gd name="connsiteY4" fmla="*/ 309592 h 630499"/>
                <a:gd name="connsiteX0" fmla="*/ 359 w 3124432"/>
                <a:gd name="connsiteY0" fmla="*/ 351188 h 710954"/>
                <a:gd name="connsiteX1" fmla="*/ 1581298 w 3124432"/>
                <a:gd name="connsiteY1" fmla="*/ 61721 h 710954"/>
                <a:gd name="connsiteX2" fmla="*/ 3124389 w 3124432"/>
                <a:gd name="connsiteY2" fmla="*/ 359681 h 710954"/>
                <a:gd name="connsiteX3" fmla="*/ 1611369 w 3124432"/>
                <a:gd name="connsiteY3" fmla="*/ 658772 h 710954"/>
                <a:gd name="connsiteX4" fmla="*/ 359 w 3124432"/>
                <a:gd name="connsiteY4" fmla="*/ 351188 h 710954"/>
                <a:gd name="connsiteX0" fmla="*/ 362 w 3118772"/>
                <a:gd name="connsiteY0" fmla="*/ 371828 h 712276"/>
                <a:gd name="connsiteX1" fmla="*/ 1575638 w 3118772"/>
                <a:gd name="connsiteY1" fmla="*/ 39870 h 712276"/>
                <a:gd name="connsiteX2" fmla="*/ 3118729 w 3118772"/>
                <a:gd name="connsiteY2" fmla="*/ 337830 h 712276"/>
                <a:gd name="connsiteX3" fmla="*/ 1605709 w 3118772"/>
                <a:gd name="connsiteY3" fmla="*/ 636921 h 712276"/>
                <a:gd name="connsiteX4" fmla="*/ 362 w 3118772"/>
                <a:gd name="connsiteY4" fmla="*/ 371828 h 712276"/>
                <a:gd name="connsiteX0" fmla="*/ 362 w 3118772"/>
                <a:gd name="connsiteY0" fmla="*/ 371828 h 712276"/>
                <a:gd name="connsiteX1" fmla="*/ 1575638 w 3118772"/>
                <a:gd name="connsiteY1" fmla="*/ 39870 h 712276"/>
                <a:gd name="connsiteX2" fmla="*/ 3118729 w 3118772"/>
                <a:gd name="connsiteY2" fmla="*/ 337830 h 712276"/>
                <a:gd name="connsiteX3" fmla="*/ 1605709 w 3118772"/>
                <a:gd name="connsiteY3" fmla="*/ 636921 h 712276"/>
                <a:gd name="connsiteX4" fmla="*/ 362 w 3118772"/>
                <a:gd name="connsiteY4" fmla="*/ 371828 h 712276"/>
                <a:gd name="connsiteX0" fmla="*/ 26 w 3118436"/>
                <a:gd name="connsiteY0" fmla="*/ 380343 h 645578"/>
                <a:gd name="connsiteX1" fmla="*/ 1575302 w 3118436"/>
                <a:gd name="connsiteY1" fmla="*/ 3275 h 645578"/>
                <a:gd name="connsiteX2" fmla="*/ 3118393 w 3118436"/>
                <a:gd name="connsiteY2" fmla="*/ 346345 h 645578"/>
                <a:gd name="connsiteX3" fmla="*/ 1605373 w 3118436"/>
                <a:gd name="connsiteY3" fmla="*/ 645436 h 645578"/>
                <a:gd name="connsiteX4" fmla="*/ 26 w 3118436"/>
                <a:gd name="connsiteY4" fmla="*/ 380343 h 645578"/>
                <a:gd name="connsiteX0" fmla="*/ 2849 w 3121259"/>
                <a:gd name="connsiteY0" fmla="*/ 380343 h 686393"/>
                <a:gd name="connsiteX1" fmla="*/ 1578125 w 3121259"/>
                <a:gd name="connsiteY1" fmla="*/ 3275 h 686393"/>
                <a:gd name="connsiteX2" fmla="*/ 3121216 w 3121259"/>
                <a:gd name="connsiteY2" fmla="*/ 346345 h 686393"/>
                <a:gd name="connsiteX3" fmla="*/ 1608196 w 3121259"/>
                <a:gd name="connsiteY3" fmla="*/ 645436 h 686393"/>
                <a:gd name="connsiteX4" fmla="*/ 2849 w 3121259"/>
                <a:gd name="connsiteY4" fmla="*/ 380343 h 686393"/>
                <a:gd name="connsiteX0" fmla="*/ 2081 w 3092178"/>
                <a:gd name="connsiteY0" fmla="*/ 349385 h 678409"/>
                <a:gd name="connsiteX1" fmla="*/ 1549044 w 3092178"/>
                <a:gd name="connsiteY1" fmla="*/ 14488 h 678409"/>
                <a:gd name="connsiteX2" fmla="*/ 3092135 w 3092178"/>
                <a:gd name="connsiteY2" fmla="*/ 357558 h 678409"/>
                <a:gd name="connsiteX3" fmla="*/ 1579115 w 3092178"/>
                <a:gd name="connsiteY3" fmla="*/ 656649 h 678409"/>
                <a:gd name="connsiteX4" fmla="*/ 2081 w 3092178"/>
                <a:gd name="connsiteY4" fmla="*/ 349385 h 678409"/>
                <a:gd name="connsiteX0" fmla="*/ 2500 w 3092597"/>
                <a:gd name="connsiteY0" fmla="*/ 338401 h 652849"/>
                <a:gd name="connsiteX1" fmla="*/ 1549463 w 3092597"/>
                <a:gd name="connsiteY1" fmla="*/ 3504 h 652849"/>
                <a:gd name="connsiteX2" fmla="*/ 3092554 w 3092597"/>
                <a:gd name="connsiteY2" fmla="*/ 346574 h 652849"/>
                <a:gd name="connsiteX3" fmla="*/ 1579534 w 3092597"/>
                <a:gd name="connsiteY3" fmla="*/ 645665 h 652849"/>
                <a:gd name="connsiteX4" fmla="*/ 2500 w 3092597"/>
                <a:gd name="connsiteY4" fmla="*/ 338401 h 652849"/>
                <a:gd name="connsiteX0" fmla="*/ 2500 w 3092597"/>
                <a:gd name="connsiteY0" fmla="*/ 338401 h 652850"/>
                <a:gd name="connsiteX1" fmla="*/ 1549463 w 3092597"/>
                <a:gd name="connsiteY1" fmla="*/ 3504 h 652850"/>
                <a:gd name="connsiteX2" fmla="*/ 3092554 w 3092597"/>
                <a:gd name="connsiteY2" fmla="*/ 346574 h 652850"/>
                <a:gd name="connsiteX3" fmla="*/ 1579534 w 3092597"/>
                <a:gd name="connsiteY3" fmla="*/ 645665 h 652850"/>
                <a:gd name="connsiteX4" fmla="*/ 2500 w 3092597"/>
                <a:gd name="connsiteY4" fmla="*/ 338401 h 652850"/>
                <a:gd name="connsiteX0" fmla="*/ 3444 w 3093541"/>
                <a:gd name="connsiteY0" fmla="*/ 348005 h 662382"/>
                <a:gd name="connsiteX1" fmla="*/ 1550407 w 3093541"/>
                <a:gd name="connsiteY1" fmla="*/ 13108 h 662382"/>
                <a:gd name="connsiteX2" fmla="*/ 3093498 w 3093541"/>
                <a:gd name="connsiteY2" fmla="*/ 356178 h 662382"/>
                <a:gd name="connsiteX3" fmla="*/ 1580478 w 3093541"/>
                <a:gd name="connsiteY3" fmla="*/ 655269 h 662382"/>
                <a:gd name="connsiteX4" fmla="*/ 3444 w 3093541"/>
                <a:gd name="connsiteY4" fmla="*/ 348005 h 662382"/>
                <a:gd name="connsiteX0" fmla="*/ 3289 w 3153175"/>
                <a:gd name="connsiteY0" fmla="*/ 357268 h 671645"/>
                <a:gd name="connsiteX1" fmla="*/ 1550252 w 3153175"/>
                <a:gd name="connsiteY1" fmla="*/ 22371 h 671645"/>
                <a:gd name="connsiteX2" fmla="*/ 2760089 w 3153175"/>
                <a:gd name="connsiteY2" fmla="*/ 67844 h 671645"/>
                <a:gd name="connsiteX3" fmla="*/ 3093343 w 3153175"/>
                <a:gd name="connsiteY3" fmla="*/ 365441 h 671645"/>
                <a:gd name="connsiteX4" fmla="*/ 1580323 w 3153175"/>
                <a:gd name="connsiteY4" fmla="*/ 664532 h 671645"/>
                <a:gd name="connsiteX5" fmla="*/ 3289 w 3153175"/>
                <a:gd name="connsiteY5" fmla="*/ 357268 h 671645"/>
                <a:gd name="connsiteX0" fmla="*/ 3289 w 3093386"/>
                <a:gd name="connsiteY0" fmla="*/ 357268 h 671645"/>
                <a:gd name="connsiteX1" fmla="*/ 1550252 w 3093386"/>
                <a:gd name="connsiteY1" fmla="*/ 22371 h 671645"/>
                <a:gd name="connsiteX2" fmla="*/ 2760089 w 3093386"/>
                <a:gd name="connsiteY2" fmla="*/ 67844 h 671645"/>
                <a:gd name="connsiteX3" fmla="*/ 3093343 w 3093386"/>
                <a:gd name="connsiteY3" fmla="*/ 365441 h 671645"/>
                <a:gd name="connsiteX4" fmla="*/ 1580323 w 3093386"/>
                <a:gd name="connsiteY4" fmla="*/ 664532 h 671645"/>
                <a:gd name="connsiteX5" fmla="*/ 3289 w 3093386"/>
                <a:gd name="connsiteY5" fmla="*/ 357268 h 671645"/>
                <a:gd name="connsiteX0" fmla="*/ 3289 w 3094679"/>
                <a:gd name="connsiteY0" fmla="*/ 357268 h 671645"/>
                <a:gd name="connsiteX1" fmla="*/ 1550252 w 3094679"/>
                <a:gd name="connsiteY1" fmla="*/ 22371 h 671645"/>
                <a:gd name="connsiteX2" fmla="*/ 2760089 w 3094679"/>
                <a:gd name="connsiteY2" fmla="*/ 67844 h 671645"/>
                <a:gd name="connsiteX3" fmla="*/ 3093343 w 3094679"/>
                <a:gd name="connsiteY3" fmla="*/ 365441 h 671645"/>
                <a:gd name="connsiteX4" fmla="*/ 1580323 w 3094679"/>
                <a:gd name="connsiteY4" fmla="*/ 664532 h 671645"/>
                <a:gd name="connsiteX5" fmla="*/ 3289 w 3094679"/>
                <a:gd name="connsiteY5" fmla="*/ 357268 h 671645"/>
                <a:gd name="connsiteX0" fmla="*/ 3289 w 3094679"/>
                <a:gd name="connsiteY0" fmla="*/ 357268 h 671645"/>
                <a:gd name="connsiteX1" fmla="*/ 1550252 w 3094679"/>
                <a:gd name="connsiteY1" fmla="*/ 22371 h 671645"/>
                <a:gd name="connsiteX2" fmla="*/ 2760089 w 3094679"/>
                <a:gd name="connsiteY2" fmla="*/ 67844 h 671645"/>
                <a:gd name="connsiteX3" fmla="*/ 3093343 w 3094679"/>
                <a:gd name="connsiteY3" fmla="*/ 365441 h 671645"/>
                <a:gd name="connsiteX4" fmla="*/ 1580323 w 3094679"/>
                <a:gd name="connsiteY4" fmla="*/ 664532 h 671645"/>
                <a:gd name="connsiteX5" fmla="*/ 3289 w 3094679"/>
                <a:gd name="connsiteY5" fmla="*/ 357268 h 671645"/>
                <a:gd name="connsiteX0" fmla="*/ 4744 w 3096134"/>
                <a:gd name="connsiteY0" fmla="*/ 375078 h 689455"/>
                <a:gd name="connsiteX1" fmla="*/ 1177106 w 3096134"/>
                <a:gd name="connsiteY1" fmla="*/ 17810 h 689455"/>
                <a:gd name="connsiteX2" fmla="*/ 2761544 w 3096134"/>
                <a:gd name="connsiteY2" fmla="*/ 85654 h 689455"/>
                <a:gd name="connsiteX3" fmla="*/ 3094798 w 3096134"/>
                <a:gd name="connsiteY3" fmla="*/ 383251 h 689455"/>
                <a:gd name="connsiteX4" fmla="*/ 1581778 w 3096134"/>
                <a:gd name="connsiteY4" fmla="*/ 682342 h 689455"/>
                <a:gd name="connsiteX5" fmla="*/ 4744 w 3096134"/>
                <a:gd name="connsiteY5" fmla="*/ 375078 h 689455"/>
                <a:gd name="connsiteX0" fmla="*/ 4864 w 3096254"/>
                <a:gd name="connsiteY0" fmla="*/ 362526 h 676903"/>
                <a:gd name="connsiteX1" fmla="*/ 1177226 w 3096254"/>
                <a:gd name="connsiteY1" fmla="*/ 5258 h 676903"/>
                <a:gd name="connsiteX2" fmla="*/ 2761664 w 3096254"/>
                <a:gd name="connsiteY2" fmla="*/ 73102 h 676903"/>
                <a:gd name="connsiteX3" fmla="*/ 3094918 w 3096254"/>
                <a:gd name="connsiteY3" fmla="*/ 370699 h 676903"/>
                <a:gd name="connsiteX4" fmla="*/ 1581898 w 3096254"/>
                <a:gd name="connsiteY4" fmla="*/ 669790 h 676903"/>
                <a:gd name="connsiteX5" fmla="*/ 4864 w 3096254"/>
                <a:gd name="connsiteY5" fmla="*/ 362526 h 676903"/>
                <a:gd name="connsiteX0" fmla="*/ 4864 w 3096254"/>
                <a:gd name="connsiteY0" fmla="*/ 362312 h 676689"/>
                <a:gd name="connsiteX1" fmla="*/ 1177226 w 3096254"/>
                <a:gd name="connsiteY1" fmla="*/ 5044 h 676689"/>
                <a:gd name="connsiteX2" fmla="*/ 2761664 w 3096254"/>
                <a:gd name="connsiteY2" fmla="*/ 72888 h 676689"/>
                <a:gd name="connsiteX3" fmla="*/ 3094918 w 3096254"/>
                <a:gd name="connsiteY3" fmla="*/ 370485 h 676689"/>
                <a:gd name="connsiteX4" fmla="*/ 1581898 w 3096254"/>
                <a:gd name="connsiteY4" fmla="*/ 669576 h 676689"/>
                <a:gd name="connsiteX5" fmla="*/ 4864 w 3096254"/>
                <a:gd name="connsiteY5" fmla="*/ 362312 h 676689"/>
                <a:gd name="connsiteX0" fmla="*/ 4864 w 3096254"/>
                <a:gd name="connsiteY0" fmla="*/ 362312 h 623007"/>
                <a:gd name="connsiteX1" fmla="*/ 1177226 w 3096254"/>
                <a:gd name="connsiteY1" fmla="*/ 5044 h 623007"/>
                <a:gd name="connsiteX2" fmla="*/ 2761664 w 3096254"/>
                <a:gd name="connsiteY2" fmla="*/ 72888 h 623007"/>
                <a:gd name="connsiteX3" fmla="*/ 3094918 w 3096254"/>
                <a:gd name="connsiteY3" fmla="*/ 370485 h 623007"/>
                <a:gd name="connsiteX4" fmla="*/ 1354290 w 3096254"/>
                <a:gd name="connsiteY4" fmla="*/ 588929 h 623007"/>
                <a:gd name="connsiteX5" fmla="*/ 4864 w 3096254"/>
                <a:gd name="connsiteY5" fmla="*/ 362312 h 623007"/>
                <a:gd name="connsiteX0" fmla="*/ 4864 w 3096254"/>
                <a:gd name="connsiteY0" fmla="*/ 362312 h 618034"/>
                <a:gd name="connsiteX1" fmla="*/ 1177226 w 3096254"/>
                <a:gd name="connsiteY1" fmla="*/ 5044 h 618034"/>
                <a:gd name="connsiteX2" fmla="*/ 2761664 w 3096254"/>
                <a:gd name="connsiteY2" fmla="*/ 72888 h 618034"/>
                <a:gd name="connsiteX3" fmla="*/ 3094918 w 3096254"/>
                <a:gd name="connsiteY3" fmla="*/ 370485 h 618034"/>
                <a:gd name="connsiteX4" fmla="*/ 1354290 w 3096254"/>
                <a:gd name="connsiteY4" fmla="*/ 588929 h 618034"/>
                <a:gd name="connsiteX5" fmla="*/ 4864 w 3096254"/>
                <a:gd name="connsiteY5" fmla="*/ 362312 h 618034"/>
                <a:gd name="connsiteX0" fmla="*/ 4864 w 3096254"/>
                <a:gd name="connsiteY0" fmla="*/ 362312 h 603733"/>
                <a:gd name="connsiteX1" fmla="*/ 1177226 w 3096254"/>
                <a:gd name="connsiteY1" fmla="*/ 5044 h 603733"/>
                <a:gd name="connsiteX2" fmla="*/ 2761664 w 3096254"/>
                <a:gd name="connsiteY2" fmla="*/ 72888 h 603733"/>
                <a:gd name="connsiteX3" fmla="*/ 3094918 w 3096254"/>
                <a:gd name="connsiteY3" fmla="*/ 370485 h 603733"/>
                <a:gd name="connsiteX4" fmla="*/ 1354290 w 3096254"/>
                <a:gd name="connsiteY4" fmla="*/ 588929 h 603733"/>
                <a:gd name="connsiteX5" fmla="*/ 4864 w 3096254"/>
                <a:gd name="connsiteY5" fmla="*/ 362312 h 603733"/>
                <a:gd name="connsiteX0" fmla="*/ 4864 w 3096254"/>
                <a:gd name="connsiteY0" fmla="*/ 362312 h 614970"/>
                <a:gd name="connsiteX1" fmla="*/ 1177226 w 3096254"/>
                <a:gd name="connsiteY1" fmla="*/ 5044 h 614970"/>
                <a:gd name="connsiteX2" fmla="*/ 2761664 w 3096254"/>
                <a:gd name="connsiteY2" fmla="*/ 72888 h 614970"/>
                <a:gd name="connsiteX3" fmla="*/ 3094918 w 3096254"/>
                <a:gd name="connsiteY3" fmla="*/ 370485 h 614970"/>
                <a:gd name="connsiteX4" fmla="*/ 1354290 w 3096254"/>
                <a:gd name="connsiteY4" fmla="*/ 603733 h 614970"/>
                <a:gd name="connsiteX5" fmla="*/ 4864 w 3096254"/>
                <a:gd name="connsiteY5" fmla="*/ 362312 h 614970"/>
                <a:gd name="connsiteX0" fmla="*/ 4864 w 3096254"/>
                <a:gd name="connsiteY0" fmla="*/ 362312 h 603781"/>
                <a:gd name="connsiteX1" fmla="*/ 1177226 w 3096254"/>
                <a:gd name="connsiteY1" fmla="*/ 5044 h 603781"/>
                <a:gd name="connsiteX2" fmla="*/ 2761664 w 3096254"/>
                <a:gd name="connsiteY2" fmla="*/ 72888 h 603781"/>
                <a:gd name="connsiteX3" fmla="*/ 3094918 w 3096254"/>
                <a:gd name="connsiteY3" fmla="*/ 370485 h 603781"/>
                <a:gd name="connsiteX4" fmla="*/ 1764175 w 3096254"/>
                <a:gd name="connsiteY4" fmla="*/ 588995 h 603781"/>
                <a:gd name="connsiteX5" fmla="*/ 4864 w 3096254"/>
                <a:gd name="connsiteY5" fmla="*/ 362312 h 603781"/>
                <a:gd name="connsiteX0" fmla="*/ 4864 w 3096254"/>
                <a:gd name="connsiteY0" fmla="*/ 362312 h 595512"/>
                <a:gd name="connsiteX1" fmla="*/ 1177226 w 3096254"/>
                <a:gd name="connsiteY1" fmla="*/ 5044 h 595512"/>
                <a:gd name="connsiteX2" fmla="*/ 2761664 w 3096254"/>
                <a:gd name="connsiteY2" fmla="*/ 72888 h 595512"/>
                <a:gd name="connsiteX3" fmla="*/ 3094918 w 3096254"/>
                <a:gd name="connsiteY3" fmla="*/ 370485 h 595512"/>
                <a:gd name="connsiteX4" fmla="*/ 1764175 w 3096254"/>
                <a:gd name="connsiteY4" fmla="*/ 588995 h 595512"/>
                <a:gd name="connsiteX5" fmla="*/ 4864 w 3096254"/>
                <a:gd name="connsiteY5" fmla="*/ 362312 h 595512"/>
                <a:gd name="connsiteX0" fmla="*/ 4864 w 3097573"/>
                <a:gd name="connsiteY0" fmla="*/ 362312 h 592034"/>
                <a:gd name="connsiteX1" fmla="*/ 1177226 w 3097573"/>
                <a:gd name="connsiteY1" fmla="*/ 5044 h 592034"/>
                <a:gd name="connsiteX2" fmla="*/ 2761664 w 3097573"/>
                <a:gd name="connsiteY2" fmla="*/ 72888 h 592034"/>
                <a:gd name="connsiteX3" fmla="*/ 3096254 w 3097573"/>
                <a:gd name="connsiteY3" fmla="*/ 296691 h 592034"/>
                <a:gd name="connsiteX4" fmla="*/ 1764175 w 3097573"/>
                <a:gd name="connsiteY4" fmla="*/ 588995 h 592034"/>
                <a:gd name="connsiteX5" fmla="*/ 4864 w 3097573"/>
                <a:gd name="connsiteY5" fmla="*/ 362312 h 592034"/>
                <a:gd name="connsiteX0" fmla="*/ 5071 w 3103718"/>
                <a:gd name="connsiteY0" fmla="*/ 359855 h 589577"/>
                <a:gd name="connsiteX1" fmla="*/ 1177433 w 3103718"/>
                <a:gd name="connsiteY1" fmla="*/ 2587 h 589577"/>
                <a:gd name="connsiteX2" fmla="*/ 3096461 w 3103718"/>
                <a:gd name="connsiteY2" fmla="*/ 294234 h 589577"/>
                <a:gd name="connsiteX3" fmla="*/ 1764382 w 3103718"/>
                <a:gd name="connsiteY3" fmla="*/ 586538 h 589577"/>
                <a:gd name="connsiteX4" fmla="*/ 5071 w 3103718"/>
                <a:gd name="connsiteY4" fmla="*/ 359855 h 589577"/>
                <a:gd name="connsiteX0" fmla="*/ 5071 w 3103716"/>
                <a:gd name="connsiteY0" fmla="*/ 361354 h 591076"/>
                <a:gd name="connsiteX1" fmla="*/ 1177433 w 3103716"/>
                <a:gd name="connsiteY1" fmla="*/ 4086 h 591076"/>
                <a:gd name="connsiteX2" fmla="*/ 3096461 w 3103716"/>
                <a:gd name="connsiteY2" fmla="*/ 295733 h 591076"/>
                <a:gd name="connsiteX3" fmla="*/ 1764382 w 3103716"/>
                <a:gd name="connsiteY3" fmla="*/ 588037 h 591076"/>
                <a:gd name="connsiteX4" fmla="*/ 5071 w 3103716"/>
                <a:gd name="connsiteY4" fmla="*/ 361354 h 591076"/>
                <a:gd name="connsiteX0" fmla="*/ 5071 w 3099362"/>
                <a:gd name="connsiteY0" fmla="*/ 361354 h 591076"/>
                <a:gd name="connsiteX1" fmla="*/ 1177433 w 3099362"/>
                <a:gd name="connsiteY1" fmla="*/ 4086 h 591076"/>
                <a:gd name="connsiteX2" fmla="*/ 3096461 w 3099362"/>
                <a:gd name="connsiteY2" fmla="*/ 295733 h 591076"/>
                <a:gd name="connsiteX3" fmla="*/ 1764382 w 3099362"/>
                <a:gd name="connsiteY3" fmla="*/ 588037 h 591076"/>
                <a:gd name="connsiteX4" fmla="*/ 5071 w 3099362"/>
                <a:gd name="connsiteY4" fmla="*/ 361354 h 591076"/>
                <a:gd name="connsiteX0" fmla="*/ 5071 w 3099362"/>
                <a:gd name="connsiteY0" fmla="*/ 362540 h 592262"/>
                <a:gd name="connsiteX1" fmla="*/ 1177433 w 3099362"/>
                <a:gd name="connsiteY1" fmla="*/ 5272 h 592262"/>
                <a:gd name="connsiteX2" fmla="*/ 3096461 w 3099362"/>
                <a:gd name="connsiteY2" fmla="*/ 296919 h 592262"/>
                <a:gd name="connsiteX3" fmla="*/ 1764382 w 3099362"/>
                <a:gd name="connsiteY3" fmla="*/ 589223 h 592262"/>
                <a:gd name="connsiteX4" fmla="*/ 5071 w 3099362"/>
                <a:gd name="connsiteY4" fmla="*/ 362540 h 592262"/>
                <a:gd name="connsiteX0" fmla="*/ 5071 w 3096531"/>
                <a:gd name="connsiteY0" fmla="*/ 362540 h 592262"/>
                <a:gd name="connsiteX1" fmla="*/ 1177433 w 3096531"/>
                <a:gd name="connsiteY1" fmla="*/ 5272 h 592262"/>
                <a:gd name="connsiteX2" fmla="*/ 3096461 w 3096531"/>
                <a:gd name="connsiteY2" fmla="*/ 296919 h 592262"/>
                <a:gd name="connsiteX3" fmla="*/ 1764382 w 3096531"/>
                <a:gd name="connsiteY3" fmla="*/ 589223 h 592262"/>
                <a:gd name="connsiteX4" fmla="*/ 5071 w 3096531"/>
                <a:gd name="connsiteY4" fmla="*/ 362540 h 592262"/>
                <a:gd name="connsiteX0" fmla="*/ 4564 w 3201683"/>
                <a:gd name="connsiteY0" fmla="*/ 372865 h 594279"/>
                <a:gd name="connsiteX1" fmla="*/ 1282581 w 3201683"/>
                <a:gd name="connsiteY1" fmla="*/ 5914 h 594279"/>
                <a:gd name="connsiteX2" fmla="*/ 3201609 w 3201683"/>
                <a:gd name="connsiteY2" fmla="*/ 297561 h 594279"/>
                <a:gd name="connsiteX3" fmla="*/ 1869530 w 3201683"/>
                <a:gd name="connsiteY3" fmla="*/ 589865 h 594279"/>
                <a:gd name="connsiteX4" fmla="*/ 4564 w 3201683"/>
                <a:gd name="connsiteY4" fmla="*/ 372865 h 594279"/>
                <a:gd name="connsiteX0" fmla="*/ 5186 w 3075712"/>
                <a:gd name="connsiteY0" fmla="*/ 371906 h 594076"/>
                <a:gd name="connsiteX1" fmla="*/ 1156614 w 3075712"/>
                <a:gd name="connsiteY1" fmla="*/ 5855 h 594076"/>
                <a:gd name="connsiteX2" fmla="*/ 3075642 w 3075712"/>
                <a:gd name="connsiteY2" fmla="*/ 297502 h 594076"/>
                <a:gd name="connsiteX3" fmla="*/ 1743563 w 3075712"/>
                <a:gd name="connsiteY3" fmla="*/ 589806 h 594076"/>
                <a:gd name="connsiteX4" fmla="*/ 5186 w 3075712"/>
                <a:gd name="connsiteY4" fmla="*/ 371906 h 594076"/>
                <a:gd name="connsiteX0" fmla="*/ 4031 w 3074559"/>
                <a:gd name="connsiteY0" fmla="*/ 377098 h 599269"/>
                <a:gd name="connsiteX1" fmla="*/ 1377861 w 3074559"/>
                <a:gd name="connsiteY1" fmla="*/ 5192 h 599269"/>
                <a:gd name="connsiteX2" fmla="*/ 3074487 w 3074559"/>
                <a:gd name="connsiteY2" fmla="*/ 302694 h 599269"/>
                <a:gd name="connsiteX3" fmla="*/ 1742408 w 3074559"/>
                <a:gd name="connsiteY3" fmla="*/ 594998 h 599269"/>
                <a:gd name="connsiteX4" fmla="*/ 4031 w 3074559"/>
                <a:gd name="connsiteY4" fmla="*/ 377098 h 599269"/>
                <a:gd name="connsiteX0" fmla="*/ 4608 w 3075135"/>
                <a:gd name="connsiteY0" fmla="*/ 377098 h 599269"/>
                <a:gd name="connsiteX1" fmla="*/ 1378438 w 3075135"/>
                <a:gd name="connsiteY1" fmla="*/ 5192 h 599269"/>
                <a:gd name="connsiteX2" fmla="*/ 3075064 w 3075135"/>
                <a:gd name="connsiteY2" fmla="*/ 302694 h 599269"/>
                <a:gd name="connsiteX3" fmla="*/ 1742985 w 3075135"/>
                <a:gd name="connsiteY3" fmla="*/ 594998 h 599269"/>
                <a:gd name="connsiteX4" fmla="*/ 4608 w 3075135"/>
                <a:gd name="connsiteY4" fmla="*/ 377098 h 599269"/>
                <a:gd name="connsiteX0" fmla="*/ 18 w 3070545"/>
                <a:gd name="connsiteY0" fmla="*/ 378971 h 601142"/>
                <a:gd name="connsiteX1" fmla="*/ 1373848 w 3070545"/>
                <a:gd name="connsiteY1" fmla="*/ 7065 h 601142"/>
                <a:gd name="connsiteX2" fmla="*/ 3070474 w 3070545"/>
                <a:gd name="connsiteY2" fmla="*/ 304567 h 601142"/>
                <a:gd name="connsiteX3" fmla="*/ 1738395 w 3070545"/>
                <a:gd name="connsiteY3" fmla="*/ 596871 h 601142"/>
                <a:gd name="connsiteX4" fmla="*/ 18 w 3070545"/>
                <a:gd name="connsiteY4" fmla="*/ 378971 h 601142"/>
                <a:gd name="connsiteX0" fmla="*/ 16 w 3093914"/>
                <a:gd name="connsiteY0" fmla="*/ 378504 h 601258"/>
                <a:gd name="connsiteX1" fmla="*/ 1397215 w 3093914"/>
                <a:gd name="connsiteY1" fmla="*/ 7288 h 601258"/>
                <a:gd name="connsiteX2" fmla="*/ 3093841 w 3093914"/>
                <a:gd name="connsiteY2" fmla="*/ 304790 h 601258"/>
                <a:gd name="connsiteX3" fmla="*/ 1761762 w 3093914"/>
                <a:gd name="connsiteY3" fmla="*/ 597094 h 601258"/>
                <a:gd name="connsiteX4" fmla="*/ 16 w 3093914"/>
                <a:gd name="connsiteY4" fmla="*/ 378504 h 601258"/>
                <a:gd name="connsiteX0" fmla="*/ 18 w 3064371"/>
                <a:gd name="connsiteY0" fmla="*/ 318055 h 645709"/>
                <a:gd name="connsiteX1" fmla="*/ 1367674 w 3064371"/>
                <a:gd name="connsiteY1" fmla="*/ 54686 h 645709"/>
                <a:gd name="connsiteX2" fmla="*/ 3064300 w 3064371"/>
                <a:gd name="connsiteY2" fmla="*/ 352188 h 645709"/>
                <a:gd name="connsiteX3" fmla="*/ 1732221 w 3064371"/>
                <a:gd name="connsiteY3" fmla="*/ 644492 h 645709"/>
                <a:gd name="connsiteX4" fmla="*/ 18 w 3064371"/>
                <a:gd name="connsiteY4" fmla="*/ 318055 h 645709"/>
                <a:gd name="connsiteX0" fmla="*/ 18 w 3064371"/>
                <a:gd name="connsiteY0" fmla="*/ 269171 h 596825"/>
                <a:gd name="connsiteX1" fmla="*/ 1367674 w 3064371"/>
                <a:gd name="connsiteY1" fmla="*/ 5802 h 596825"/>
                <a:gd name="connsiteX2" fmla="*/ 3064300 w 3064371"/>
                <a:gd name="connsiteY2" fmla="*/ 303304 h 596825"/>
                <a:gd name="connsiteX3" fmla="*/ 1732221 w 3064371"/>
                <a:gd name="connsiteY3" fmla="*/ 595608 h 596825"/>
                <a:gd name="connsiteX4" fmla="*/ 18 w 3064371"/>
                <a:gd name="connsiteY4" fmla="*/ 269171 h 596825"/>
                <a:gd name="connsiteX0" fmla="*/ 0 w 3064353"/>
                <a:gd name="connsiteY0" fmla="*/ 269171 h 596825"/>
                <a:gd name="connsiteX1" fmla="*/ 1367656 w 3064353"/>
                <a:gd name="connsiteY1" fmla="*/ 5802 h 596825"/>
                <a:gd name="connsiteX2" fmla="*/ 3064282 w 3064353"/>
                <a:gd name="connsiteY2" fmla="*/ 303304 h 596825"/>
                <a:gd name="connsiteX3" fmla="*/ 1732203 w 3064353"/>
                <a:gd name="connsiteY3" fmla="*/ 595608 h 596825"/>
                <a:gd name="connsiteX4" fmla="*/ 0 w 3064353"/>
                <a:gd name="connsiteY4" fmla="*/ 269171 h 596825"/>
                <a:gd name="connsiteX0" fmla="*/ 0 w 3064335"/>
                <a:gd name="connsiteY0" fmla="*/ 269171 h 597998"/>
                <a:gd name="connsiteX1" fmla="*/ 1367656 w 3064335"/>
                <a:gd name="connsiteY1" fmla="*/ 5802 h 597998"/>
                <a:gd name="connsiteX2" fmla="*/ 3064282 w 3064335"/>
                <a:gd name="connsiteY2" fmla="*/ 303304 h 597998"/>
                <a:gd name="connsiteX3" fmla="*/ 1465588 w 3064335"/>
                <a:gd name="connsiteY3" fmla="*/ 596825 h 597998"/>
                <a:gd name="connsiteX4" fmla="*/ 0 w 3064335"/>
                <a:gd name="connsiteY4" fmla="*/ 269171 h 597998"/>
                <a:gd name="connsiteX0" fmla="*/ 0 w 3064337"/>
                <a:gd name="connsiteY0" fmla="*/ 268840 h 597667"/>
                <a:gd name="connsiteX1" fmla="*/ 1378932 w 3064337"/>
                <a:gd name="connsiteY1" fmla="*/ 5869 h 597667"/>
                <a:gd name="connsiteX2" fmla="*/ 3064282 w 3064337"/>
                <a:gd name="connsiteY2" fmla="*/ 302973 h 597667"/>
                <a:gd name="connsiteX3" fmla="*/ 1465588 w 3064337"/>
                <a:gd name="connsiteY3" fmla="*/ 596494 h 597667"/>
                <a:gd name="connsiteX4" fmla="*/ 0 w 3064337"/>
                <a:gd name="connsiteY4" fmla="*/ 268840 h 597667"/>
                <a:gd name="connsiteX0" fmla="*/ 0 w 3064335"/>
                <a:gd name="connsiteY0" fmla="*/ 266200 h 595027"/>
                <a:gd name="connsiteX1" fmla="*/ 1378932 w 3064335"/>
                <a:gd name="connsiteY1" fmla="*/ 3229 h 595027"/>
                <a:gd name="connsiteX2" fmla="*/ 3064282 w 3064335"/>
                <a:gd name="connsiteY2" fmla="*/ 300333 h 595027"/>
                <a:gd name="connsiteX3" fmla="*/ 1465588 w 3064335"/>
                <a:gd name="connsiteY3" fmla="*/ 593854 h 595027"/>
                <a:gd name="connsiteX4" fmla="*/ 0 w 3064335"/>
                <a:gd name="connsiteY4" fmla="*/ 266200 h 595027"/>
                <a:gd name="connsiteX0" fmla="*/ 0 w 3064337"/>
                <a:gd name="connsiteY0" fmla="*/ 263843 h 592670"/>
                <a:gd name="connsiteX1" fmla="*/ 1378932 w 3064337"/>
                <a:gd name="connsiteY1" fmla="*/ 872 h 592670"/>
                <a:gd name="connsiteX2" fmla="*/ 3064282 w 3064337"/>
                <a:gd name="connsiteY2" fmla="*/ 297976 h 592670"/>
                <a:gd name="connsiteX3" fmla="*/ 1465588 w 3064337"/>
                <a:gd name="connsiteY3" fmla="*/ 591497 h 592670"/>
                <a:gd name="connsiteX4" fmla="*/ 0 w 3064337"/>
                <a:gd name="connsiteY4" fmla="*/ 263843 h 592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64337" h="592670">
                  <a:moveTo>
                    <a:pt x="0" y="263843"/>
                  </a:moveTo>
                  <a:cubicBezTo>
                    <a:pt x="15932" y="-9433"/>
                    <a:pt x="728562" y="1386"/>
                    <a:pt x="1378932" y="872"/>
                  </a:cubicBezTo>
                  <a:cubicBezTo>
                    <a:pt x="2029302" y="358"/>
                    <a:pt x="3055367" y="-28794"/>
                    <a:pt x="3064282" y="297976"/>
                  </a:cubicBezTo>
                  <a:cubicBezTo>
                    <a:pt x="3073221" y="593828"/>
                    <a:pt x="1976302" y="597186"/>
                    <a:pt x="1465588" y="591497"/>
                  </a:cubicBezTo>
                  <a:cubicBezTo>
                    <a:pt x="954874" y="585808"/>
                    <a:pt x="7406" y="544216"/>
                    <a:pt x="0" y="263843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15875" cap="flat" cmpd="sng" algn="ctr">
              <a:solidFill>
                <a:schemeClr val="accent1">
                  <a:lumMod val="75000"/>
                </a:schemeClr>
              </a:solidFill>
              <a:prstDash val="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  <p:sp>
          <p:nvSpPr>
            <p:cNvPr id="46" name="Oval 1931"/>
            <p:cNvSpPr/>
            <p:nvPr/>
          </p:nvSpPr>
          <p:spPr>
            <a:xfrm>
              <a:off x="531779" y="175097"/>
              <a:ext cx="3227636" cy="714576"/>
            </a:xfrm>
            <a:custGeom>
              <a:avLst/>
              <a:gdLst>
                <a:gd name="connsiteX0" fmla="*/ 0 w 3421380"/>
                <a:gd name="connsiteY0" fmla="*/ 348615 h 697230"/>
                <a:gd name="connsiteX1" fmla="*/ 1710690 w 3421380"/>
                <a:gd name="connsiteY1" fmla="*/ 0 h 697230"/>
                <a:gd name="connsiteX2" fmla="*/ 3421380 w 3421380"/>
                <a:gd name="connsiteY2" fmla="*/ 348615 h 697230"/>
                <a:gd name="connsiteX3" fmla="*/ 1710690 w 3421380"/>
                <a:gd name="connsiteY3" fmla="*/ 697230 h 697230"/>
                <a:gd name="connsiteX4" fmla="*/ 0 w 3421380"/>
                <a:gd name="connsiteY4" fmla="*/ 348615 h 697230"/>
                <a:gd name="connsiteX0" fmla="*/ 0 w 3421380"/>
                <a:gd name="connsiteY0" fmla="*/ 348615 h 697230"/>
                <a:gd name="connsiteX1" fmla="*/ 1710690 w 3421380"/>
                <a:gd name="connsiteY1" fmla="*/ 0 h 697230"/>
                <a:gd name="connsiteX2" fmla="*/ 3421380 w 3421380"/>
                <a:gd name="connsiteY2" fmla="*/ 348615 h 697230"/>
                <a:gd name="connsiteX3" fmla="*/ 1710690 w 3421380"/>
                <a:gd name="connsiteY3" fmla="*/ 697230 h 697230"/>
                <a:gd name="connsiteX4" fmla="*/ 0 w 3421380"/>
                <a:gd name="connsiteY4" fmla="*/ 348615 h 697230"/>
                <a:gd name="connsiteX0" fmla="*/ 0 w 3421380"/>
                <a:gd name="connsiteY0" fmla="*/ 348616 h 697231"/>
                <a:gd name="connsiteX1" fmla="*/ 1710690 w 3421380"/>
                <a:gd name="connsiteY1" fmla="*/ 1 h 697231"/>
                <a:gd name="connsiteX2" fmla="*/ 3421380 w 3421380"/>
                <a:gd name="connsiteY2" fmla="*/ 348616 h 697231"/>
                <a:gd name="connsiteX3" fmla="*/ 1710690 w 3421380"/>
                <a:gd name="connsiteY3" fmla="*/ 697231 h 697231"/>
                <a:gd name="connsiteX4" fmla="*/ 0 w 3421380"/>
                <a:gd name="connsiteY4" fmla="*/ 348616 h 697231"/>
                <a:gd name="connsiteX0" fmla="*/ 0 w 3421380"/>
                <a:gd name="connsiteY0" fmla="*/ 348615 h 697230"/>
                <a:gd name="connsiteX1" fmla="*/ 1710690 w 3421380"/>
                <a:gd name="connsiteY1" fmla="*/ 0 h 697230"/>
                <a:gd name="connsiteX2" fmla="*/ 3421380 w 3421380"/>
                <a:gd name="connsiteY2" fmla="*/ 348615 h 697230"/>
                <a:gd name="connsiteX3" fmla="*/ 1710690 w 3421380"/>
                <a:gd name="connsiteY3" fmla="*/ 697230 h 697230"/>
                <a:gd name="connsiteX4" fmla="*/ 0 w 3421380"/>
                <a:gd name="connsiteY4" fmla="*/ 348615 h 697230"/>
                <a:gd name="connsiteX0" fmla="*/ 0 w 3421380"/>
                <a:gd name="connsiteY0" fmla="*/ 348615 h 697230"/>
                <a:gd name="connsiteX1" fmla="*/ 1710690 w 3421380"/>
                <a:gd name="connsiteY1" fmla="*/ 0 h 697230"/>
                <a:gd name="connsiteX2" fmla="*/ 3421380 w 3421380"/>
                <a:gd name="connsiteY2" fmla="*/ 348615 h 697230"/>
                <a:gd name="connsiteX3" fmla="*/ 1710690 w 3421380"/>
                <a:gd name="connsiteY3" fmla="*/ 697230 h 697230"/>
                <a:gd name="connsiteX4" fmla="*/ 0 w 3421380"/>
                <a:gd name="connsiteY4" fmla="*/ 348615 h 697230"/>
                <a:gd name="connsiteX0" fmla="*/ 0 w 3253740"/>
                <a:gd name="connsiteY0" fmla="*/ 348731 h 697462"/>
                <a:gd name="connsiteX1" fmla="*/ 1710690 w 3253740"/>
                <a:gd name="connsiteY1" fmla="*/ 116 h 697462"/>
                <a:gd name="connsiteX2" fmla="*/ 3253740 w 3253740"/>
                <a:gd name="connsiteY2" fmla="*/ 363971 h 697462"/>
                <a:gd name="connsiteX3" fmla="*/ 1710690 w 3253740"/>
                <a:gd name="connsiteY3" fmla="*/ 697346 h 697462"/>
                <a:gd name="connsiteX4" fmla="*/ 0 w 3253740"/>
                <a:gd name="connsiteY4" fmla="*/ 348731 h 697462"/>
                <a:gd name="connsiteX0" fmla="*/ 0 w 3078480"/>
                <a:gd name="connsiteY0" fmla="*/ 356265 h 697288"/>
                <a:gd name="connsiteX1" fmla="*/ 1535430 w 3078480"/>
                <a:gd name="connsiteY1" fmla="*/ 27 h 697288"/>
                <a:gd name="connsiteX2" fmla="*/ 3078480 w 3078480"/>
                <a:gd name="connsiteY2" fmla="*/ 363882 h 697288"/>
                <a:gd name="connsiteX3" fmla="*/ 1535430 w 3078480"/>
                <a:gd name="connsiteY3" fmla="*/ 697257 h 697288"/>
                <a:gd name="connsiteX4" fmla="*/ 0 w 3078480"/>
                <a:gd name="connsiteY4" fmla="*/ 356265 h 697288"/>
                <a:gd name="connsiteX0" fmla="*/ 166 w 3078646"/>
                <a:gd name="connsiteY0" fmla="*/ 358643 h 702917"/>
                <a:gd name="connsiteX1" fmla="*/ 1535596 w 3078646"/>
                <a:gd name="connsiteY1" fmla="*/ 2405 h 702917"/>
                <a:gd name="connsiteX2" fmla="*/ 3078646 w 3078646"/>
                <a:gd name="connsiteY2" fmla="*/ 366260 h 702917"/>
                <a:gd name="connsiteX3" fmla="*/ 1535596 w 3078646"/>
                <a:gd name="connsiteY3" fmla="*/ 699635 h 702917"/>
                <a:gd name="connsiteX4" fmla="*/ 166 w 3078646"/>
                <a:gd name="connsiteY4" fmla="*/ 358643 h 702917"/>
                <a:gd name="connsiteX0" fmla="*/ 1 w 3078481"/>
                <a:gd name="connsiteY0" fmla="*/ 356243 h 646380"/>
                <a:gd name="connsiteX1" fmla="*/ 1535431 w 3078481"/>
                <a:gd name="connsiteY1" fmla="*/ 5 h 646380"/>
                <a:gd name="connsiteX2" fmla="*/ 3078481 w 3078481"/>
                <a:gd name="connsiteY2" fmla="*/ 363860 h 646380"/>
                <a:gd name="connsiteX3" fmla="*/ 1531538 w 3078481"/>
                <a:gd name="connsiteY3" fmla="*/ 645860 h 646380"/>
                <a:gd name="connsiteX4" fmla="*/ 1 w 3078481"/>
                <a:gd name="connsiteY4" fmla="*/ 356243 h 646380"/>
                <a:gd name="connsiteX0" fmla="*/ 1 w 3078481"/>
                <a:gd name="connsiteY0" fmla="*/ 356264 h 646401"/>
                <a:gd name="connsiteX1" fmla="*/ 1535431 w 3078481"/>
                <a:gd name="connsiteY1" fmla="*/ 26 h 646401"/>
                <a:gd name="connsiteX2" fmla="*/ 3078481 w 3078481"/>
                <a:gd name="connsiteY2" fmla="*/ 363881 h 646401"/>
                <a:gd name="connsiteX3" fmla="*/ 1531538 w 3078481"/>
                <a:gd name="connsiteY3" fmla="*/ 645881 h 646401"/>
                <a:gd name="connsiteX4" fmla="*/ 1 w 3078481"/>
                <a:gd name="connsiteY4" fmla="*/ 356264 h 646401"/>
                <a:gd name="connsiteX0" fmla="*/ 1 w 3078481"/>
                <a:gd name="connsiteY0" fmla="*/ 356503 h 652362"/>
                <a:gd name="connsiteX1" fmla="*/ 1535431 w 3078481"/>
                <a:gd name="connsiteY1" fmla="*/ 265 h 652362"/>
                <a:gd name="connsiteX2" fmla="*/ 3078481 w 3078481"/>
                <a:gd name="connsiteY2" fmla="*/ 364120 h 652362"/>
                <a:gd name="connsiteX3" fmla="*/ 1531538 w 3078481"/>
                <a:gd name="connsiteY3" fmla="*/ 646120 h 652362"/>
                <a:gd name="connsiteX4" fmla="*/ 1 w 3078481"/>
                <a:gd name="connsiteY4" fmla="*/ 356503 h 652362"/>
                <a:gd name="connsiteX0" fmla="*/ 1 w 3078481"/>
                <a:gd name="connsiteY0" fmla="*/ 356503 h 652362"/>
                <a:gd name="connsiteX1" fmla="*/ 1535431 w 3078481"/>
                <a:gd name="connsiteY1" fmla="*/ 265 h 652362"/>
                <a:gd name="connsiteX2" fmla="*/ 3078481 w 3078481"/>
                <a:gd name="connsiteY2" fmla="*/ 364120 h 652362"/>
                <a:gd name="connsiteX3" fmla="*/ 1531538 w 3078481"/>
                <a:gd name="connsiteY3" fmla="*/ 646120 h 652362"/>
                <a:gd name="connsiteX4" fmla="*/ 1 w 3078481"/>
                <a:gd name="connsiteY4" fmla="*/ 356503 h 652362"/>
                <a:gd name="connsiteX0" fmla="*/ 1 w 3078522"/>
                <a:gd name="connsiteY0" fmla="*/ 356503 h 652362"/>
                <a:gd name="connsiteX1" fmla="*/ 1535431 w 3078522"/>
                <a:gd name="connsiteY1" fmla="*/ 265 h 652362"/>
                <a:gd name="connsiteX2" fmla="*/ 3078481 w 3078522"/>
                <a:gd name="connsiteY2" fmla="*/ 364120 h 652362"/>
                <a:gd name="connsiteX3" fmla="*/ 1531538 w 3078522"/>
                <a:gd name="connsiteY3" fmla="*/ 646120 h 652362"/>
                <a:gd name="connsiteX4" fmla="*/ 1 w 3078522"/>
                <a:gd name="connsiteY4" fmla="*/ 356503 h 652362"/>
                <a:gd name="connsiteX0" fmla="*/ 1 w 3078522"/>
                <a:gd name="connsiteY0" fmla="*/ 356503 h 652362"/>
                <a:gd name="connsiteX1" fmla="*/ 1535431 w 3078522"/>
                <a:gd name="connsiteY1" fmla="*/ 265 h 652362"/>
                <a:gd name="connsiteX2" fmla="*/ 3078481 w 3078522"/>
                <a:gd name="connsiteY2" fmla="*/ 364120 h 652362"/>
                <a:gd name="connsiteX3" fmla="*/ 1531538 w 3078522"/>
                <a:gd name="connsiteY3" fmla="*/ 646120 h 652362"/>
                <a:gd name="connsiteX4" fmla="*/ 1 w 3078522"/>
                <a:gd name="connsiteY4" fmla="*/ 356503 h 652362"/>
                <a:gd name="connsiteX0" fmla="*/ 1 w 3078520"/>
                <a:gd name="connsiteY0" fmla="*/ 356503 h 679552"/>
                <a:gd name="connsiteX1" fmla="*/ 1535431 w 3078520"/>
                <a:gd name="connsiteY1" fmla="*/ 265 h 679552"/>
                <a:gd name="connsiteX2" fmla="*/ 3078481 w 3078520"/>
                <a:gd name="connsiteY2" fmla="*/ 364120 h 679552"/>
                <a:gd name="connsiteX3" fmla="*/ 1531538 w 3078520"/>
                <a:gd name="connsiteY3" fmla="*/ 646120 h 679552"/>
                <a:gd name="connsiteX4" fmla="*/ 1 w 3078520"/>
                <a:gd name="connsiteY4" fmla="*/ 356503 h 679552"/>
                <a:gd name="connsiteX0" fmla="*/ 864 w 3079377"/>
                <a:gd name="connsiteY0" fmla="*/ 356243 h 645381"/>
                <a:gd name="connsiteX1" fmla="*/ 1536294 w 3079377"/>
                <a:gd name="connsiteY1" fmla="*/ 5 h 645381"/>
                <a:gd name="connsiteX2" fmla="*/ 3079344 w 3079377"/>
                <a:gd name="connsiteY2" fmla="*/ 363860 h 645381"/>
                <a:gd name="connsiteX3" fmla="*/ 1339939 w 3079377"/>
                <a:gd name="connsiteY3" fmla="*/ 635609 h 645381"/>
                <a:gd name="connsiteX4" fmla="*/ 864 w 3079377"/>
                <a:gd name="connsiteY4" fmla="*/ 356243 h 645381"/>
                <a:gd name="connsiteX0" fmla="*/ 2 w 3078515"/>
                <a:gd name="connsiteY0" fmla="*/ 356250 h 655200"/>
                <a:gd name="connsiteX1" fmla="*/ 1535432 w 3078515"/>
                <a:gd name="connsiteY1" fmla="*/ 12 h 655200"/>
                <a:gd name="connsiteX2" fmla="*/ 3078482 w 3078515"/>
                <a:gd name="connsiteY2" fmla="*/ 363867 h 655200"/>
                <a:gd name="connsiteX3" fmla="*/ 1339077 w 3078515"/>
                <a:gd name="connsiteY3" fmla="*/ 635616 h 655200"/>
                <a:gd name="connsiteX4" fmla="*/ 2 w 3078515"/>
                <a:gd name="connsiteY4" fmla="*/ 356250 h 655200"/>
                <a:gd name="connsiteX0" fmla="*/ 2 w 2989236"/>
                <a:gd name="connsiteY0" fmla="*/ 351149 h 641706"/>
                <a:gd name="connsiteX1" fmla="*/ 1446152 w 2989236"/>
                <a:gd name="connsiteY1" fmla="*/ 37 h 641706"/>
                <a:gd name="connsiteX2" fmla="*/ 2989202 w 2989236"/>
                <a:gd name="connsiteY2" fmla="*/ 363892 h 641706"/>
                <a:gd name="connsiteX3" fmla="*/ 1249797 w 2989236"/>
                <a:gd name="connsiteY3" fmla="*/ 635641 h 641706"/>
                <a:gd name="connsiteX4" fmla="*/ 2 w 2989236"/>
                <a:gd name="connsiteY4" fmla="*/ 351149 h 641706"/>
                <a:gd name="connsiteX0" fmla="*/ 2 w 2989236"/>
                <a:gd name="connsiteY0" fmla="*/ 352776 h 648817"/>
                <a:gd name="connsiteX1" fmla="*/ 1446152 w 2989236"/>
                <a:gd name="connsiteY1" fmla="*/ 1664 h 648817"/>
                <a:gd name="connsiteX2" fmla="*/ 2989202 w 2989236"/>
                <a:gd name="connsiteY2" fmla="*/ 365519 h 648817"/>
                <a:gd name="connsiteX3" fmla="*/ 1249797 w 2989236"/>
                <a:gd name="connsiteY3" fmla="*/ 637268 h 648817"/>
                <a:gd name="connsiteX4" fmla="*/ 2 w 2989236"/>
                <a:gd name="connsiteY4" fmla="*/ 352776 h 648817"/>
                <a:gd name="connsiteX0" fmla="*/ 2 w 2943951"/>
                <a:gd name="connsiteY0" fmla="*/ 325593 h 652532"/>
                <a:gd name="connsiteX1" fmla="*/ 1400867 w 2943951"/>
                <a:gd name="connsiteY1" fmla="*/ 8395 h 652532"/>
                <a:gd name="connsiteX2" fmla="*/ 2943917 w 2943951"/>
                <a:gd name="connsiteY2" fmla="*/ 372250 h 652532"/>
                <a:gd name="connsiteX3" fmla="*/ 1204512 w 2943951"/>
                <a:gd name="connsiteY3" fmla="*/ 643999 h 652532"/>
                <a:gd name="connsiteX4" fmla="*/ 2 w 2943951"/>
                <a:gd name="connsiteY4" fmla="*/ 325593 h 652532"/>
                <a:gd name="connsiteX0" fmla="*/ 104 w 2944053"/>
                <a:gd name="connsiteY0" fmla="*/ 348668 h 691435"/>
                <a:gd name="connsiteX1" fmla="*/ 1400969 w 2944053"/>
                <a:gd name="connsiteY1" fmla="*/ 31470 h 691435"/>
                <a:gd name="connsiteX2" fmla="*/ 2944019 w 2944053"/>
                <a:gd name="connsiteY2" fmla="*/ 395325 h 691435"/>
                <a:gd name="connsiteX3" fmla="*/ 1204614 w 2944053"/>
                <a:gd name="connsiteY3" fmla="*/ 667074 h 691435"/>
                <a:gd name="connsiteX4" fmla="*/ 104 w 2944053"/>
                <a:gd name="connsiteY4" fmla="*/ 348668 h 691435"/>
                <a:gd name="connsiteX0" fmla="*/ 449 w 2944398"/>
                <a:gd name="connsiteY0" fmla="*/ 351726 h 697595"/>
                <a:gd name="connsiteX1" fmla="*/ 1401314 w 2944398"/>
                <a:gd name="connsiteY1" fmla="*/ 34528 h 697595"/>
                <a:gd name="connsiteX2" fmla="*/ 2944364 w 2944398"/>
                <a:gd name="connsiteY2" fmla="*/ 398383 h 697595"/>
                <a:gd name="connsiteX3" fmla="*/ 1204959 w 2944398"/>
                <a:gd name="connsiteY3" fmla="*/ 670132 h 697595"/>
                <a:gd name="connsiteX4" fmla="*/ 449 w 2944398"/>
                <a:gd name="connsiteY4" fmla="*/ 351726 h 697595"/>
                <a:gd name="connsiteX0" fmla="*/ 459 w 2921765"/>
                <a:gd name="connsiteY0" fmla="*/ 361496 h 698238"/>
                <a:gd name="connsiteX1" fmla="*/ 1378681 w 2921765"/>
                <a:gd name="connsiteY1" fmla="*/ 27170 h 698238"/>
                <a:gd name="connsiteX2" fmla="*/ 2921731 w 2921765"/>
                <a:gd name="connsiteY2" fmla="*/ 391025 h 698238"/>
                <a:gd name="connsiteX3" fmla="*/ 1182326 w 2921765"/>
                <a:gd name="connsiteY3" fmla="*/ 662774 h 698238"/>
                <a:gd name="connsiteX4" fmla="*/ 459 w 2921765"/>
                <a:gd name="connsiteY4" fmla="*/ 361496 h 698238"/>
                <a:gd name="connsiteX0" fmla="*/ 2 w 2921308"/>
                <a:gd name="connsiteY0" fmla="*/ 339453 h 648016"/>
                <a:gd name="connsiteX1" fmla="*/ 1378224 w 2921308"/>
                <a:gd name="connsiteY1" fmla="*/ 5127 h 648016"/>
                <a:gd name="connsiteX2" fmla="*/ 2921274 w 2921308"/>
                <a:gd name="connsiteY2" fmla="*/ 368982 h 648016"/>
                <a:gd name="connsiteX3" fmla="*/ 1181869 w 2921308"/>
                <a:gd name="connsiteY3" fmla="*/ 640731 h 648016"/>
                <a:gd name="connsiteX4" fmla="*/ 2 w 2921308"/>
                <a:gd name="connsiteY4" fmla="*/ 339453 h 648016"/>
                <a:gd name="connsiteX0" fmla="*/ 2 w 2921308"/>
                <a:gd name="connsiteY0" fmla="*/ 339453 h 681968"/>
                <a:gd name="connsiteX1" fmla="*/ 1378224 w 2921308"/>
                <a:gd name="connsiteY1" fmla="*/ 5127 h 681968"/>
                <a:gd name="connsiteX2" fmla="*/ 2921274 w 2921308"/>
                <a:gd name="connsiteY2" fmla="*/ 368982 h 681968"/>
                <a:gd name="connsiteX3" fmla="*/ 1181869 w 2921308"/>
                <a:gd name="connsiteY3" fmla="*/ 640731 h 681968"/>
                <a:gd name="connsiteX4" fmla="*/ 2 w 2921308"/>
                <a:gd name="connsiteY4" fmla="*/ 339453 h 681968"/>
                <a:gd name="connsiteX0" fmla="*/ 2 w 2931451"/>
                <a:gd name="connsiteY0" fmla="*/ 339453 h 644633"/>
                <a:gd name="connsiteX1" fmla="*/ 1378224 w 2931451"/>
                <a:gd name="connsiteY1" fmla="*/ 5127 h 644633"/>
                <a:gd name="connsiteX2" fmla="*/ 2921274 w 2931451"/>
                <a:gd name="connsiteY2" fmla="*/ 368982 h 644633"/>
                <a:gd name="connsiteX3" fmla="*/ 2025729 w 2931451"/>
                <a:gd name="connsiteY3" fmla="*/ 501714 h 644633"/>
                <a:gd name="connsiteX4" fmla="*/ 1181869 w 2931451"/>
                <a:gd name="connsiteY4" fmla="*/ 640731 h 644633"/>
                <a:gd name="connsiteX5" fmla="*/ 2 w 2931451"/>
                <a:gd name="connsiteY5" fmla="*/ 339453 h 644633"/>
                <a:gd name="connsiteX0" fmla="*/ 2 w 2931973"/>
                <a:gd name="connsiteY0" fmla="*/ 339453 h 644633"/>
                <a:gd name="connsiteX1" fmla="*/ 1378224 w 2931973"/>
                <a:gd name="connsiteY1" fmla="*/ 5127 h 644633"/>
                <a:gd name="connsiteX2" fmla="*/ 2921274 w 2931973"/>
                <a:gd name="connsiteY2" fmla="*/ 368982 h 644633"/>
                <a:gd name="connsiteX3" fmla="*/ 2025729 w 2931973"/>
                <a:gd name="connsiteY3" fmla="*/ 501714 h 644633"/>
                <a:gd name="connsiteX4" fmla="*/ 1181869 w 2931973"/>
                <a:gd name="connsiteY4" fmla="*/ 640731 h 644633"/>
                <a:gd name="connsiteX5" fmla="*/ 2 w 2931973"/>
                <a:gd name="connsiteY5" fmla="*/ 339453 h 644633"/>
                <a:gd name="connsiteX0" fmla="*/ 2 w 2931973"/>
                <a:gd name="connsiteY0" fmla="*/ 339453 h 644052"/>
                <a:gd name="connsiteX1" fmla="*/ 1378224 w 2931973"/>
                <a:gd name="connsiteY1" fmla="*/ 5127 h 644052"/>
                <a:gd name="connsiteX2" fmla="*/ 2921274 w 2931973"/>
                <a:gd name="connsiteY2" fmla="*/ 368982 h 644052"/>
                <a:gd name="connsiteX3" fmla="*/ 2025729 w 2931973"/>
                <a:gd name="connsiteY3" fmla="*/ 501714 h 644052"/>
                <a:gd name="connsiteX4" fmla="*/ 1181869 w 2931973"/>
                <a:gd name="connsiteY4" fmla="*/ 640731 h 644052"/>
                <a:gd name="connsiteX5" fmla="*/ 2 w 2931973"/>
                <a:gd name="connsiteY5" fmla="*/ 339453 h 644052"/>
                <a:gd name="connsiteX0" fmla="*/ 2 w 2931973"/>
                <a:gd name="connsiteY0" fmla="*/ 339453 h 644052"/>
                <a:gd name="connsiteX1" fmla="*/ 1378224 w 2931973"/>
                <a:gd name="connsiteY1" fmla="*/ 5127 h 644052"/>
                <a:gd name="connsiteX2" fmla="*/ 2921274 w 2931973"/>
                <a:gd name="connsiteY2" fmla="*/ 368982 h 644052"/>
                <a:gd name="connsiteX3" fmla="*/ 2025729 w 2931973"/>
                <a:gd name="connsiteY3" fmla="*/ 501714 h 644052"/>
                <a:gd name="connsiteX4" fmla="*/ 1181869 w 2931973"/>
                <a:gd name="connsiteY4" fmla="*/ 640731 h 644052"/>
                <a:gd name="connsiteX5" fmla="*/ 2 w 2931973"/>
                <a:gd name="connsiteY5" fmla="*/ 339453 h 644052"/>
                <a:gd name="connsiteX0" fmla="*/ 2 w 2921274"/>
                <a:gd name="connsiteY0" fmla="*/ 339453 h 644052"/>
                <a:gd name="connsiteX1" fmla="*/ 1378224 w 2921274"/>
                <a:gd name="connsiteY1" fmla="*/ 5127 h 644052"/>
                <a:gd name="connsiteX2" fmla="*/ 2921274 w 2921274"/>
                <a:gd name="connsiteY2" fmla="*/ 368982 h 644052"/>
                <a:gd name="connsiteX3" fmla="*/ 2025729 w 2921274"/>
                <a:gd name="connsiteY3" fmla="*/ 501714 h 644052"/>
                <a:gd name="connsiteX4" fmla="*/ 1181869 w 2921274"/>
                <a:gd name="connsiteY4" fmla="*/ 640731 h 644052"/>
                <a:gd name="connsiteX5" fmla="*/ 2 w 2921274"/>
                <a:gd name="connsiteY5" fmla="*/ 339453 h 644052"/>
                <a:gd name="connsiteX0" fmla="*/ 2 w 2689186"/>
                <a:gd name="connsiteY0" fmla="*/ 336264 h 640863"/>
                <a:gd name="connsiteX1" fmla="*/ 1378224 w 2689186"/>
                <a:gd name="connsiteY1" fmla="*/ 1938 h 640863"/>
                <a:gd name="connsiteX2" fmla="*/ 2689186 w 2689186"/>
                <a:gd name="connsiteY2" fmla="*/ 319135 h 640863"/>
                <a:gd name="connsiteX3" fmla="*/ 2025729 w 2689186"/>
                <a:gd name="connsiteY3" fmla="*/ 498525 h 640863"/>
                <a:gd name="connsiteX4" fmla="*/ 1181869 w 2689186"/>
                <a:gd name="connsiteY4" fmla="*/ 637542 h 640863"/>
                <a:gd name="connsiteX5" fmla="*/ 2 w 2689186"/>
                <a:gd name="connsiteY5" fmla="*/ 336264 h 640863"/>
                <a:gd name="connsiteX0" fmla="*/ 2 w 2689186"/>
                <a:gd name="connsiteY0" fmla="*/ 337961 h 642560"/>
                <a:gd name="connsiteX1" fmla="*/ 1378224 w 2689186"/>
                <a:gd name="connsiteY1" fmla="*/ 3635 h 642560"/>
                <a:gd name="connsiteX2" fmla="*/ 2689186 w 2689186"/>
                <a:gd name="connsiteY2" fmla="*/ 320832 h 642560"/>
                <a:gd name="connsiteX3" fmla="*/ 2025729 w 2689186"/>
                <a:gd name="connsiteY3" fmla="*/ 500222 h 642560"/>
                <a:gd name="connsiteX4" fmla="*/ 1181869 w 2689186"/>
                <a:gd name="connsiteY4" fmla="*/ 639239 h 642560"/>
                <a:gd name="connsiteX5" fmla="*/ 2 w 2689186"/>
                <a:gd name="connsiteY5" fmla="*/ 337961 h 642560"/>
                <a:gd name="connsiteX0" fmla="*/ 2 w 2694925"/>
                <a:gd name="connsiteY0" fmla="*/ 336943 h 641542"/>
                <a:gd name="connsiteX1" fmla="*/ 1378224 w 2694925"/>
                <a:gd name="connsiteY1" fmla="*/ 2617 h 641542"/>
                <a:gd name="connsiteX2" fmla="*/ 2689186 w 2694925"/>
                <a:gd name="connsiteY2" fmla="*/ 319814 h 641542"/>
                <a:gd name="connsiteX3" fmla="*/ 2025729 w 2694925"/>
                <a:gd name="connsiteY3" fmla="*/ 499204 h 641542"/>
                <a:gd name="connsiteX4" fmla="*/ 1181869 w 2694925"/>
                <a:gd name="connsiteY4" fmla="*/ 638221 h 641542"/>
                <a:gd name="connsiteX5" fmla="*/ 2 w 2694925"/>
                <a:gd name="connsiteY5" fmla="*/ 336943 h 641542"/>
                <a:gd name="connsiteX0" fmla="*/ 2 w 2689290"/>
                <a:gd name="connsiteY0" fmla="*/ 338080 h 642679"/>
                <a:gd name="connsiteX1" fmla="*/ 1378224 w 2689290"/>
                <a:gd name="connsiteY1" fmla="*/ 3754 h 642679"/>
                <a:gd name="connsiteX2" fmla="*/ 2689186 w 2689290"/>
                <a:gd name="connsiteY2" fmla="*/ 320951 h 642679"/>
                <a:gd name="connsiteX3" fmla="*/ 2025729 w 2689290"/>
                <a:gd name="connsiteY3" fmla="*/ 500341 h 642679"/>
                <a:gd name="connsiteX4" fmla="*/ 1181869 w 2689290"/>
                <a:gd name="connsiteY4" fmla="*/ 639358 h 642679"/>
                <a:gd name="connsiteX5" fmla="*/ 2 w 2689290"/>
                <a:gd name="connsiteY5" fmla="*/ 338080 h 642679"/>
                <a:gd name="connsiteX0" fmla="*/ 2 w 2689309"/>
                <a:gd name="connsiteY0" fmla="*/ 336264 h 640863"/>
                <a:gd name="connsiteX1" fmla="*/ 1378224 w 2689309"/>
                <a:gd name="connsiteY1" fmla="*/ 1938 h 640863"/>
                <a:gd name="connsiteX2" fmla="*/ 2689186 w 2689309"/>
                <a:gd name="connsiteY2" fmla="*/ 319135 h 640863"/>
                <a:gd name="connsiteX3" fmla="*/ 2025729 w 2689309"/>
                <a:gd name="connsiteY3" fmla="*/ 498525 h 640863"/>
                <a:gd name="connsiteX4" fmla="*/ 1181869 w 2689309"/>
                <a:gd name="connsiteY4" fmla="*/ 637542 h 640863"/>
                <a:gd name="connsiteX5" fmla="*/ 2 w 2689309"/>
                <a:gd name="connsiteY5" fmla="*/ 336264 h 640863"/>
                <a:gd name="connsiteX0" fmla="*/ 2 w 2689309"/>
                <a:gd name="connsiteY0" fmla="*/ 336264 h 640863"/>
                <a:gd name="connsiteX1" fmla="*/ 1378224 w 2689309"/>
                <a:gd name="connsiteY1" fmla="*/ 1938 h 640863"/>
                <a:gd name="connsiteX2" fmla="*/ 2689186 w 2689309"/>
                <a:gd name="connsiteY2" fmla="*/ 319135 h 640863"/>
                <a:gd name="connsiteX3" fmla="*/ 2025729 w 2689309"/>
                <a:gd name="connsiteY3" fmla="*/ 498525 h 640863"/>
                <a:gd name="connsiteX4" fmla="*/ 1181869 w 2689309"/>
                <a:gd name="connsiteY4" fmla="*/ 637542 h 640863"/>
                <a:gd name="connsiteX5" fmla="*/ 2 w 2689309"/>
                <a:gd name="connsiteY5" fmla="*/ 336264 h 640863"/>
                <a:gd name="connsiteX0" fmla="*/ 2 w 2689309"/>
                <a:gd name="connsiteY0" fmla="*/ 336264 h 664400"/>
                <a:gd name="connsiteX1" fmla="*/ 1378224 w 2689309"/>
                <a:gd name="connsiteY1" fmla="*/ 1938 h 664400"/>
                <a:gd name="connsiteX2" fmla="*/ 2689186 w 2689309"/>
                <a:gd name="connsiteY2" fmla="*/ 319135 h 664400"/>
                <a:gd name="connsiteX3" fmla="*/ 2025729 w 2689309"/>
                <a:gd name="connsiteY3" fmla="*/ 498525 h 664400"/>
                <a:gd name="connsiteX4" fmla="*/ 1181869 w 2689309"/>
                <a:gd name="connsiteY4" fmla="*/ 637542 h 664400"/>
                <a:gd name="connsiteX5" fmla="*/ 2 w 2689309"/>
                <a:gd name="connsiteY5" fmla="*/ 336264 h 664400"/>
                <a:gd name="connsiteX0" fmla="*/ 1562 w 2690869"/>
                <a:gd name="connsiteY0" fmla="*/ 335446 h 641170"/>
                <a:gd name="connsiteX1" fmla="*/ 1379784 w 2690869"/>
                <a:gd name="connsiteY1" fmla="*/ 1120 h 641170"/>
                <a:gd name="connsiteX2" fmla="*/ 2690746 w 2690869"/>
                <a:gd name="connsiteY2" fmla="*/ 318317 h 641170"/>
                <a:gd name="connsiteX3" fmla="*/ 2027289 w 2690869"/>
                <a:gd name="connsiteY3" fmla="*/ 497707 h 641170"/>
                <a:gd name="connsiteX4" fmla="*/ 1115501 w 2690869"/>
                <a:gd name="connsiteY4" fmla="*/ 636724 h 641170"/>
                <a:gd name="connsiteX5" fmla="*/ 1562 w 2690869"/>
                <a:gd name="connsiteY5" fmla="*/ 335446 h 641170"/>
                <a:gd name="connsiteX0" fmla="*/ 38 w 2689345"/>
                <a:gd name="connsiteY0" fmla="*/ 335446 h 660475"/>
                <a:gd name="connsiteX1" fmla="*/ 1378260 w 2689345"/>
                <a:gd name="connsiteY1" fmla="*/ 1120 h 660475"/>
                <a:gd name="connsiteX2" fmla="*/ 2689222 w 2689345"/>
                <a:gd name="connsiteY2" fmla="*/ 318317 h 660475"/>
                <a:gd name="connsiteX3" fmla="*/ 2025765 w 2689345"/>
                <a:gd name="connsiteY3" fmla="*/ 497707 h 660475"/>
                <a:gd name="connsiteX4" fmla="*/ 1113977 w 2689345"/>
                <a:gd name="connsiteY4" fmla="*/ 636724 h 660475"/>
                <a:gd name="connsiteX5" fmla="*/ 38 w 2689345"/>
                <a:gd name="connsiteY5" fmla="*/ 335446 h 660475"/>
                <a:gd name="connsiteX0" fmla="*/ 2 w 2689309"/>
                <a:gd name="connsiteY0" fmla="*/ 342929 h 680722"/>
                <a:gd name="connsiteX1" fmla="*/ 1378224 w 2689309"/>
                <a:gd name="connsiteY1" fmla="*/ 8603 h 680722"/>
                <a:gd name="connsiteX2" fmla="*/ 2689186 w 2689309"/>
                <a:gd name="connsiteY2" fmla="*/ 325800 h 680722"/>
                <a:gd name="connsiteX3" fmla="*/ 2025729 w 2689309"/>
                <a:gd name="connsiteY3" fmla="*/ 505190 h 680722"/>
                <a:gd name="connsiteX4" fmla="*/ 1113941 w 2689309"/>
                <a:gd name="connsiteY4" fmla="*/ 644207 h 680722"/>
                <a:gd name="connsiteX5" fmla="*/ 2 w 2689309"/>
                <a:gd name="connsiteY5" fmla="*/ 342929 h 680722"/>
                <a:gd name="connsiteX0" fmla="*/ 2 w 2689309"/>
                <a:gd name="connsiteY0" fmla="*/ 342929 h 680721"/>
                <a:gd name="connsiteX1" fmla="*/ 1378224 w 2689309"/>
                <a:gd name="connsiteY1" fmla="*/ 8603 h 680721"/>
                <a:gd name="connsiteX2" fmla="*/ 2689186 w 2689309"/>
                <a:gd name="connsiteY2" fmla="*/ 325800 h 680721"/>
                <a:gd name="connsiteX3" fmla="*/ 2025729 w 2689309"/>
                <a:gd name="connsiteY3" fmla="*/ 505190 h 680721"/>
                <a:gd name="connsiteX4" fmla="*/ 1113941 w 2689309"/>
                <a:gd name="connsiteY4" fmla="*/ 644207 h 680721"/>
                <a:gd name="connsiteX5" fmla="*/ 2 w 2689309"/>
                <a:gd name="connsiteY5" fmla="*/ 342929 h 680721"/>
                <a:gd name="connsiteX0" fmla="*/ 2 w 2689309"/>
                <a:gd name="connsiteY0" fmla="*/ 335446 h 673238"/>
                <a:gd name="connsiteX1" fmla="*/ 1378224 w 2689309"/>
                <a:gd name="connsiteY1" fmla="*/ 1120 h 673238"/>
                <a:gd name="connsiteX2" fmla="*/ 2689186 w 2689309"/>
                <a:gd name="connsiteY2" fmla="*/ 318317 h 673238"/>
                <a:gd name="connsiteX3" fmla="*/ 2025729 w 2689309"/>
                <a:gd name="connsiteY3" fmla="*/ 497707 h 673238"/>
                <a:gd name="connsiteX4" fmla="*/ 1113941 w 2689309"/>
                <a:gd name="connsiteY4" fmla="*/ 636724 h 673238"/>
                <a:gd name="connsiteX5" fmla="*/ 2 w 2689309"/>
                <a:gd name="connsiteY5" fmla="*/ 335446 h 673238"/>
                <a:gd name="connsiteX0" fmla="*/ 2 w 2672327"/>
                <a:gd name="connsiteY0" fmla="*/ 293259 h 645745"/>
                <a:gd name="connsiteX1" fmla="*/ 1361242 w 2672327"/>
                <a:gd name="connsiteY1" fmla="*/ 5063 h 645745"/>
                <a:gd name="connsiteX2" fmla="*/ 2672204 w 2672327"/>
                <a:gd name="connsiteY2" fmla="*/ 322260 h 645745"/>
                <a:gd name="connsiteX3" fmla="*/ 2008747 w 2672327"/>
                <a:gd name="connsiteY3" fmla="*/ 501650 h 645745"/>
                <a:gd name="connsiteX4" fmla="*/ 1096959 w 2672327"/>
                <a:gd name="connsiteY4" fmla="*/ 640667 h 645745"/>
                <a:gd name="connsiteX5" fmla="*/ 2 w 2672327"/>
                <a:gd name="connsiteY5" fmla="*/ 293259 h 645745"/>
                <a:gd name="connsiteX0" fmla="*/ 285 w 2672610"/>
                <a:gd name="connsiteY0" fmla="*/ 293188 h 658202"/>
                <a:gd name="connsiteX1" fmla="*/ 1361525 w 2672610"/>
                <a:gd name="connsiteY1" fmla="*/ 4992 h 658202"/>
                <a:gd name="connsiteX2" fmla="*/ 2672487 w 2672610"/>
                <a:gd name="connsiteY2" fmla="*/ 322189 h 658202"/>
                <a:gd name="connsiteX3" fmla="*/ 2009030 w 2672610"/>
                <a:gd name="connsiteY3" fmla="*/ 501579 h 658202"/>
                <a:gd name="connsiteX4" fmla="*/ 1097242 w 2672610"/>
                <a:gd name="connsiteY4" fmla="*/ 640596 h 658202"/>
                <a:gd name="connsiteX5" fmla="*/ 285 w 2672610"/>
                <a:gd name="connsiteY5" fmla="*/ 293188 h 658202"/>
                <a:gd name="connsiteX0" fmla="*/ 285 w 2672610"/>
                <a:gd name="connsiteY0" fmla="*/ 293188 h 658202"/>
                <a:gd name="connsiteX1" fmla="*/ 1361525 w 2672610"/>
                <a:gd name="connsiteY1" fmla="*/ 4992 h 658202"/>
                <a:gd name="connsiteX2" fmla="*/ 2672487 w 2672610"/>
                <a:gd name="connsiteY2" fmla="*/ 322189 h 658202"/>
                <a:gd name="connsiteX3" fmla="*/ 2009030 w 2672610"/>
                <a:gd name="connsiteY3" fmla="*/ 501579 h 658202"/>
                <a:gd name="connsiteX4" fmla="*/ 1097242 w 2672610"/>
                <a:gd name="connsiteY4" fmla="*/ 640596 h 658202"/>
                <a:gd name="connsiteX5" fmla="*/ 285 w 2672610"/>
                <a:gd name="connsiteY5" fmla="*/ 293188 h 658202"/>
                <a:gd name="connsiteX0" fmla="*/ 285 w 2672610"/>
                <a:gd name="connsiteY0" fmla="*/ 293188 h 684394"/>
                <a:gd name="connsiteX1" fmla="*/ 1361525 w 2672610"/>
                <a:gd name="connsiteY1" fmla="*/ 4992 h 684394"/>
                <a:gd name="connsiteX2" fmla="*/ 2672487 w 2672610"/>
                <a:gd name="connsiteY2" fmla="*/ 322189 h 684394"/>
                <a:gd name="connsiteX3" fmla="*/ 2009030 w 2672610"/>
                <a:gd name="connsiteY3" fmla="*/ 501579 h 684394"/>
                <a:gd name="connsiteX4" fmla="*/ 1097242 w 2672610"/>
                <a:gd name="connsiteY4" fmla="*/ 640596 h 684394"/>
                <a:gd name="connsiteX5" fmla="*/ 285 w 2672610"/>
                <a:gd name="connsiteY5" fmla="*/ 293188 h 684394"/>
                <a:gd name="connsiteX0" fmla="*/ 285 w 2672610"/>
                <a:gd name="connsiteY0" fmla="*/ 293188 h 706091"/>
                <a:gd name="connsiteX1" fmla="*/ 1361525 w 2672610"/>
                <a:gd name="connsiteY1" fmla="*/ 4992 h 706091"/>
                <a:gd name="connsiteX2" fmla="*/ 2672487 w 2672610"/>
                <a:gd name="connsiteY2" fmla="*/ 322189 h 706091"/>
                <a:gd name="connsiteX3" fmla="*/ 2009030 w 2672610"/>
                <a:gd name="connsiteY3" fmla="*/ 501579 h 706091"/>
                <a:gd name="connsiteX4" fmla="*/ 1097242 w 2672610"/>
                <a:gd name="connsiteY4" fmla="*/ 640596 h 706091"/>
                <a:gd name="connsiteX5" fmla="*/ 285 w 2672610"/>
                <a:gd name="connsiteY5" fmla="*/ 293188 h 706091"/>
                <a:gd name="connsiteX0" fmla="*/ 285 w 2672610"/>
                <a:gd name="connsiteY0" fmla="*/ 293188 h 688319"/>
                <a:gd name="connsiteX1" fmla="*/ 1361525 w 2672610"/>
                <a:gd name="connsiteY1" fmla="*/ 4992 h 688319"/>
                <a:gd name="connsiteX2" fmla="*/ 2672487 w 2672610"/>
                <a:gd name="connsiteY2" fmla="*/ 322189 h 688319"/>
                <a:gd name="connsiteX3" fmla="*/ 2009030 w 2672610"/>
                <a:gd name="connsiteY3" fmla="*/ 501579 h 688319"/>
                <a:gd name="connsiteX4" fmla="*/ 1097242 w 2672610"/>
                <a:gd name="connsiteY4" fmla="*/ 640596 h 688319"/>
                <a:gd name="connsiteX5" fmla="*/ 285 w 2672610"/>
                <a:gd name="connsiteY5" fmla="*/ 293188 h 688319"/>
                <a:gd name="connsiteX0" fmla="*/ 285 w 2672610"/>
                <a:gd name="connsiteY0" fmla="*/ 293188 h 688319"/>
                <a:gd name="connsiteX1" fmla="*/ 1361525 w 2672610"/>
                <a:gd name="connsiteY1" fmla="*/ 4992 h 688319"/>
                <a:gd name="connsiteX2" fmla="*/ 2672487 w 2672610"/>
                <a:gd name="connsiteY2" fmla="*/ 322189 h 688319"/>
                <a:gd name="connsiteX3" fmla="*/ 2009030 w 2672610"/>
                <a:gd name="connsiteY3" fmla="*/ 501579 h 688319"/>
                <a:gd name="connsiteX4" fmla="*/ 1097242 w 2672610"/>
                <a:gd name="connsiteY4" fmla="*/ 640596 h 688319"/>
                <a:gd name="connsiteX5" fmla="*/ 285 w 2672610"/>
                <a:gd name="connsiteY5" fmla="*/ 293188 h 688319"/>
                <a:gd name="connsiteX0" fmla="*/ 285 w 2672610"/>
                <a:gd name="connsiteY0" fmla="*/ 293188 h 676659"/>
                <a:gd name="connsiteX1" fmla="*/ 1361525 w 2672610"/>
                <a:gd name="connsiteY1" fmla="*/ 4992 h 676659"/>
                <a:gd name="connsiteX2" fmla="*/ 2672487 w 2672610"/>
                <a:gd name="connsiteY2" fmla="*/ 322189 h 676659"/>
                <a:gd name="connsiteX3" fmla="*/ 2009030 w 2672610"/>
                <a:gd name="connsiteY3" fmla="*/ 501579 h 676659"/>
                <a:gd name="connsiteX4" fmla="*/ 1097242 w 2672610"/>
                <a:gd name="connsiteY4" fmla="*/ 640596 h 676659"/>
                <a:gd name="connsiteX5" fmla="*/ 285 w 2672610"/>
                <a:gd name="connsiteY5" fmla="*/ 293188 h 676659"/>
                <a:gd name="connsiteX0" fmla="*/ 7126 w 2679451"/>
                <a:gd name="connsiteY0" fmla="*/ 288287 h 625076"/>
                <a:gd name="connsiteX1" fmla="*/ 1368366 w 2679451"/>
                <a:gd name="connsiteY1" fmla="*/ 91 h 625076"/>
                <a:gd name="connsiteX2" fmla="*/ 2679328 w 2679451"/>
                <a:gd name="connsiteY2" fmla="*/ 317288 h 625076"/>
                <a:gd name="connsiteX3" fmla="*/ 2015871 w 2679451"/>
                <a:gd name="connsiteY3" fmla="*/ 496678 h 625076"/>
                <a:gd name="connsiteX4" fmla="*/ 869363 w 2679451"/>
                <a:gd name="connsiteY4" fmla="*/ 624844 h 625076"/>
                <a:gd name="connsiteX5" fmla="*/ 7126 w 2679451"/>
                <a:gd name="connsiteY5" fmla="*/ 288287 h 625076"/>
                <a:gd name="connsiteX0" fmla="*/ 461 w 2672786"/>
                <a:gd name="connsiteY0" fmla="*/ 288301 h 630424"/>
                <a:gd name="connsiteX1" fmla="*/ 1361701 w 2672786"/>
                <a:gd name="connsiteY1" fmla="*/ 105 h 630424"/>
                <a:gd name="connsiteX2" fmla="*/ 2672663 w 2672786"/>
                <a:gd name="connsiteY2" fmla="*/ 317302 h 630424"/>
                <a:gd name="connsiteX3" fmla="*/ 2009206 w 2672786"/>
                <a:gd name="connsiteY3" fmla="*/ 496692 h 630424"/>
                <a:gd name="connsiteX4" fmla="*/ 862698 w 2672786"/>
                <a:gd name="connsiteY4" fmla="*/ 624858 h 630424"/>
                <a:gd name="connsiteX5" fmla="*/ 461 w 2672786"/>
                <a:gd name="connsiteY5" fmla="*/ 288301 h 630424"/>
                <a:gd name="connsiteX0" fmla="*/ 56 w 2672381"/>
                <a:gd name="connsiteY0" fmla="*/ 289476 h 632392"/>
                <a:gd name="connsiteX1" fmla="*/ 1361296 w 2672381"/>
                <a:gd name="connsiteY1" fmla="*/ 1280 h 632392"/>
                <a:gd name="connsiteX2" fmla="*/ 2672258 w 2672381"/>
                <a:gd name="connsiteY2" fmla="*/ 318477 h 632392"/>
                <a:gd name="connsiteX3" fmla="*/ 2008801 w 2672381"/>
                <a:gd name="connsiteY3" fmla="*/ 497867 h 632392"/>
                <a:gd name="connsiteX4" fmla="*/ 862293 w 2672381"/>
                <a:gd name="connsiteY4" fmla="*/ 626033 h 632392"/>
                <a:gd name="connsiteX5" fmla="*/ 56 w 2672381"/>
                <a:gd name="connsiteY5" fmla="*/ 289476 h 632392"/>
                <a:gd name="connsiteX0" fmla="*/ 56 w 2690445"/>
                <a:gd name="connsiteY0" fmla="*/ 289476 h 635021"/>
                <a:gd name="connsiteX1" fmla="*/ 1361296 w 2690445"/>
                <a:gd name="connsiteY1" fmla="*/ 1280 h 635021"/>
                <a:gd name="connsiteX2" fmla="*/ 2672258 w 2690445"/>
                <a:gd name="connsiteY2" fmla="*/ 318477 h 635021"/>
                <a:gd name="connsiteX3" fmla="*/ 2030140 w 2690445"/>
                <a:gd name="connsiteY3" fmla="*/ 530522 h 635021"/>
                <a:gd name="connsiteX4" fmla="*/ 862293 w 2690445"/>
                <a:gd name="connsiteY4" fmla="*/ 626033 h 635021"/>
                <a:gd name="connsiteX5" fmla="*/ 56 w 2690445"/>
                <a:gd name="connsiteY5" fmla="*/ 289476 h 635021"/>
                <a:gd name="connsiteX0" fmla="*/ 56 w 2672957"/>
                <a:gd name="connsiteY0" fmla="*/ 289476 h 635021"/>
                <a:gd name="connsiteX1" fmla="*/ 1361296 w 2672957"/>
                <a:gd name="connsiteY1" fmla="*/ 1280 h 635021"/>
                <a:gd name="connsiteX2" fmla="*/ 2672258 w 2672957"/>
                <a:gd name="connsiteY2" fmla="*/ 318477 h 635021"/>
                <a:gd name="connsiteX3" fmla="*/ 2030140 w 2672957"/>
                <a:gd name="connsiteY3" fmla="*/ 530522 h 635021"/>
                <a:gd name="connsiteX4" fmla="*/ 862293 w 2672957"/>
                <a:gd name="connsiteY4" fmla="*/ 626033 h 635021"/>
                <a:gd name="connsiteX5" fmla="*/ 56 w 2672957"/>
                <a:gd name="connsiteY5" fmla="*/ 289476 h 635021"/>
                <a:gd name="connsiteX0" fmla="*/ 8 w 2672909"/>
                <a:gd name="connsiteY0" fmla="*/ 288285 h 599255"/>
                <a:gd name="connsiteX1" fmla="*/ 1361248 w 2672909"/>
                <a:gd name="connsiteY1" fmla="*/ 89 h 599255"/>
                <a:gd name="connsiteX2" fmla="*/ 2672210 w 2672909"/>
                <a:gd name="connsiteY2" fmla="*/ 317286 h 599255"/>
                <a:gd name="connsiteX3" fmla="*/ 2030092 w 2672909"/>
                <a:gd name="connsiteY3" fmla="*/ 529331 h 599255"/>
                <a:gd name="connsiteX4" fmla="*/ 1342355 w 2672909"/>
                <a:gd name="connsiteY4" fmla="*/ 586864 h 599255"/>
                <a:gd name="connsiteX5" fmla="*/ 8 w 2672909"/>
                <a:gd name="connsiteY5" fmla="*/ 288285 h 599255"/>
                <a:gd name="connsiteX0" fmla="*/ 8 w 2672909"/>
                <a:gd name="connsiteY0" fmla="*/ 288285 h 587083"/>
                <a:gd name="connsiteX1" fmla="*/ 1361248 w 2672909"/>
                <a:gd name="connsiteY1" fmla="*/ 89 h 587083"/>
                <a:gd name="connsiteX2" fmla="*/ 2672210 w 2672909"/>
                <a:gd name="connsiteY2" fmla="*/ 317286 h 587083"/>
                <a:gd name="connsiteX3" fmla="*/ 2030092 w 2672909"/>
                <a:gd name="connsiteY3" fmla="*/ 529331 h 587083"/>
                <a:gd name="connsiteX4" fmla="*/ 1342355 w 2672909"/>
                <a:gd name="connsiteY4" fmla="*/ 586864 h 587083"/>
                <a:gd name="connsiteX5" fmla="*/ 8 w 2672909"/>
                <a:gd name="connsiteY5" fmla="*/ 288285 h 587083"/>
                <a:gd name="connsiteX0" fmla="*/ 8 w 2672218"/>
                <a:gd name="connsiteY0" fmla="*/ 288285 h 586961"/>
                <a:gd name="connsiteX1" fmla="*/ 1361248 w 2672218"/>
                <a:gd name="connsiteY1" fmla="*/ 89 h 586961"/>
                <a:gd name="connsiteX2" fmla="*/ 2672210 w 2672218"/>
                <a:gd name="connsiteY2" fmla="*/ 317286 h 586961"/>
                <a:gd name="connsiteX3" fmla="*/ 1342355 w 2672218"/>
                <a:gd name="connsiteY3" fmla="*/ 586864 h 586961"/>
                <a:gd name="connsiteX4" fmla="*/ 8 w 2672218"/>
                <a:gd name="connsiteY4" fmla="*/ 288285 h 586961"/>
                <a:gd name="connsiteX0" fmla="*/ 32 w 2672242"/>
                <a:gd name="connsiteY0" fmla="*/ 289446 h 588122"/>
                <a:gd name="connsiteX1" fmla="*/ 1361272 w 2672242"/>
                <a:gd name="connsiteY1" fmla="*/ 1250 h 588122"/>
                <a:gd name="connsiteX2" fmla="*/ 2672234 w 2672242"/>
                <a:gd name="connsiteY2" fmla="*/ 318447 h 588122"/>
                <a:gd name="connsiteX3" fmla="*/ 1342379 w 2672242"/>
                <a:gd name="connsiteY3" fmla="*/ 588025 h 588122"/>
                <a:gd name="connsiteX4" fmla="*/ 32 w 2672242"/>
                <a:gd name="connsiteY4" fmla="*/ 289446 h 588122"/>
                <a:gd name="connsiteX0" fmla="*/ 455 w 2672665"/>
                <a:gd name="connsiteY0" fmla="*/ 289431 h 610520"/>
                <a:gd name="connsiteX1" fmla="*/ 1361695 w 2672665"/>
                <a:gd name="connsiteY1" fmla="*/ 1235 h 610520"/>
                <a:gd name="connsiteX2" fmla="*/ 2672657 w 2672665"/>
                <a:gd name="connsiteY2" fmla="*/ 318432 h 610520"/>
                <a:gd name="connsiteX3" fmla="*/ 1342802 w 2672665"/>
                <a:gd name="connsiteY3" fmla="*/ 588010 h 610520"/>
                <a:gd name="connsiteX4" fmla="*/ 455 w 2672665"/>
                <a:gd name="connsiteY4" fmla="*/ 289431 h 610520"/>
                <a:gd name="connsiteX0" fmla="*/ 455 w 2672657"/>
                <a:gd name="connsiteY0" fmla="*/ 289431 h 610520"/>
                <a:gd name="connsiteX1" fmla="*/ 1361695 w 2672657"/>
                <a:gd name="connsiteY1" fmla="*/ 1235 h 610520"/>
                <a:gd name="connsiteX2" fmla="*/ 2672657 w 2672657"/>
                <a:gd name="connsiteY2" fmla="*/ 318432 h 610520"/>
                <a:gd name="connsiteX3" fmla="*/ 1342802 w 2672657"/>
                <a:gd name="connsiteY3" fmla="*/ 588010 h 610520"/>
                <a:gd name="connsiteX4" fmla="*/ 455 w 2672657"/>
                <a:gd name="connsiteY4" fmla="*/ 289431 h 610520"/>
                <a:gd name="connsiteX0" fmla="*/ 455 w 2672686"/>
                <a:gd name="connsiteY0" fmla="*/ 289431 h 610520"/>
                <a:gd name="connsiteX1" fmla="*/ 1361695 w 2672686"/>
                <a:gd name="connsiteY1" fmla="*/ 1235 h 610520"/>
                <a:gd name="connsiteX2" fmla="*/ 2672657 w 2672686"/>
                <a:gd name="connsiteY2" fmla="*/ 318432 h 610520"/>
                <a:gd name="connsiteX3" fmla="*/ 1342802 w 2672686"/>
                <a:gd name="connsiteY3" fmla="*/ 588010 h 610520"/>
                <a:gd name="connsiteX4" fmla="*/ 455 w 2672686"/>
                <a:gd name="connsiteY4" fmla="*/ 289431 h 610520"/>
                <a:gd name="connsiteX0" fmla="*/ 454 w 2651348"/>
                <a:gd name="connsiteY0" fmla="*/ 291387 h 609823"/>
                <a:gd name="connsiteX1" fmla="*/ 1361694 w 2651348"/>
                <a:gd name="connsiteY1" fmla="*/ 3191 h 609823"/>
                <a:gd name="connsiteX2" fmla="*/ 2651318 w 2651348"/>
                <a:gd name="connsiteY2" fmla="*/ 357421 h 609823"/>
                <a:gd name="connsiteX3" fmla="*/ 1342801 w 2651348"/>
                <a:gd name="connsiteY3" fmla="*/ 589966 h 609823"/>
                <a:gd name="connsiteX4" fmla="*/ 454 w 2651348"/>
                <a:gd name="connsiteY4" fmla="*/ 291387 h 609823"/>
                <a:gd name="connsiteX0" fmla="*/ 2 w 2650867"/>
                <a:gd name="connsiteY0" fmla="*/ 288623 h 566166"/>
                <a:gd name="connsiteX1" fmla="*/ 1361242 w 2650867"/>
                <a:gd name="connsiteY1" fmla="*/ 427 h 566166"/>
                <a:gd name="connsiteX2" fmla="*/ 2650866 w 2650867"/>
                <a:gd name="connsiteY2" fmla="*/ 354657 h 566166"/>
                <a:gd name="connsiteX3" fmla="*/ 1353018 w 2650867"/>
                <a:gd name="connsiteY3" fmla="*/ 565500 h 566166"/>
                <a:gd name="connsiteX4" fmla="*/ 2 w 2650867"/>
                <a:gd name="connsiteY4" fmla="*/ 288623 h 566166"/>
                <a:gd name="connsiteX0" fmla="*/ 406 w 2651271"/>
                <a:gd name="connsiteY0" fmla="*/ 288622 h 587494"/>
                <a:gd name="connsiteX1" fmla="*/ 1361646 w 2651271"/>
                <a:gd name="connsiteY1" fmla="*/ 426 h 587494"/>
                <a:gd name="connsiteX2" fmla="*/ 2651270 w 2651271"/>
                <a:gd name="connsiteY2" fmla="*/ 354656 h 587494"/>
                <a:gd name="connsiteX3" fmla="*/ 1353422 w 2651271"/>
                <a:gd name="connsiteY3" fmla="*/ 565499 h 587494"/>
                <a:gd name="connsiteX4" fmla="*/ 406 w 2651271"/>
                <a:gd name="connsiteY4" fmla="*/ 288622 h 587494"/>
                <a:gd name="connsiteX0" fmla="*/ 805 w 2651670"/>
                <a:gd name="connsiteY0" fmla="*/ 292344 h 590686"/>
                <a:gd name="connsiteX1" fmla="*/ 1362045 w 2651670"/>
                <a:gd name="connsiteY1" fmla="*/ 4148 h 590686"/>
                <a:gd name="connsiteX2" fmla="*/ 2651669 w 2651670"/>
                <a:gd name="connsiteY2" fmla="*/ 358378 h 590686"/>
                <a:gd name="connsiteX3" fmla="*/ 1353821 w 2651670"/>
                <a:gd name="connsiteY3" fmla="*/ 569221 h 590686"/>
                <a:gd name="connsiteX4" fmla="*/ 805 w 2651670"/>
                <a:gd name="connsiteY4" fmla="*/ 292344 h 590686"/>
                <a:gd name="connsiteX0" fmla="*/ 177 w 2651042"/>
                <a:gd name="connsiteY0" fmla="*/ 292459 h 610568"/>
                <a:gd name="connsiteX1" fmla="*/ 1361417 w 2651042"/>
                <a:gd name="connsiteY1" fmla="*/ 4263 h 610568"/>
                <a:gd name="connsiteX2" fmla="*/ 2651041 w 2651042"/>
                <a:gd name="connsiteY2" fmla="*/ 358493 h 610568"/>
                <a:gd name="connsiteX3" fmla="*/ 1353193 w 2651042"/>
                <a:gd name="connsiteY3" fmla="*/ 569336 h 610568"/>
                <a:gd name="connsiteX4" fmla="*/ 177 w 2651042"/>
                <a:gd name="connsiteY4" fmla="*/ 292459 h 610568"/>
                <a:gd name="connsiteX0" fmla="*/ 177 w 2651963"/>
                <a:gd name="connsiteY0" fmla="*/ 292459 h 610568"/>
                <a:gd name="connsiteX1" fmla="*/ 1361417 w 2651963"/>
                <a:gd name="connsiteY1" fmla="*/ 4263 h 610568"/>
                <a:gd name="connsiteX2" fmla="*/ 2651041 w 2651963"/>
                <a:gd name="connsiteY2" fmla="*/ 358493 h 610568"/>
                <a:gd name="connsiteX3" fmla="*/ 1353193 w 2651963"/>
                <a:gd name="connsiteY3" fmla="*/ 569336 h 610568"/>
                <a:gd name="connsiteX4" fmla="*/ 177 w 2651963"/>
                <a:gd name="connsiteY4" fmla="*/ 292459 h 610568"/>
                <a:gd name="connsiteX0" fmla="*/ 177 w 2652838"/>
                <a:gd name="connsiteY0" fmla="*/ 292459 h 610568"/>
                <a:gd name="connsiteX1" fmla="*/ 1361417 w 2652838"/>
                <a:gd name="connsiteY1" fmla="*/ 4263 h 610568"/>
                <a:gd name="connsiteX2" fmla="*/ 2651041 w 2652838"/>
                <a:gd name="connsiteY2" fmla="*/ 358493 h 610568"/>
                <a:gd name="connsiteX3" fmla="*/ 1353193 w 2652838"/>
                <a:gd name="connsiteY3" fmla="*/ 569336 h 610568"/>
                <a:gd name="connsiteX4" fmla="*/ 177 w 2652838"/>
                <a:gd name="connsiteY4" fmla="*/ 292459 h 610568"/>
                <a:gd name="connsiteX0" fmla="*/ 167 w 2711527"/>
                <a:gd name="connsiteY0" fmla="*/ 292459 h 610568"/>
                <a:gd name="connsiteX1" fmla="*/ 1420087 w 2711527"/>
                <a:gd name="connsiteY1" fmla="*/ 4263 h 610568"/>
                <a:gd name="connsiteX2" fmla="*/ 2709711 w 2711527"/>
                <a:gd name="connsiteY2" fmla="*/ 358493 h 610568"/>
                <a:gd name="connsiteX3" fmla="*/ 1411863 w 2711527"/>
                <a:gd name="connsiteY3" fmla="*/ 569336 h 610568"/>
                <a:gd name="connsiteX4" fmla="*/ 167 w 2711527"/>
                <a:gd name="connsiteY4" fmla="*/ 292459 h 610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11527" h="610568">
                  <a:moveTo>
                    <a:pt x="167" y="292459"/>
                  </a:moveTo>
                  <a:cubicBezTo>
                    <a:pt x="-14733" y="-19947"/>
                    <a:pt x="968496" y="-6743"/>
                    <a:pt x="1420087" y="4263"/>
                  </a:cubicBezTo>
                  <a:cubicBezTo>
                    <a:pt x="1871678" y="15269"/>
                    <a:pt x="2756939" y="32724"/>
                    <a:pt x="2709711" y="358493"/>
                  </a:cubicBezTo>
                  <a:cubicBezTo>
                    <a:pt x="2678822" y="571560"/>
                    <a:pt x="1863454" y="580342"/>
                    <a:pt x="1411863" y="569336"/>
                  </a:cubicBezTo>
                  <a:cubicBezTo>
                    <a:pt x="960272" y="558330"/>
                    <a:pt x="23467" y="780984"/>
                    <a:pt x="167" y="292459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15875" cap="flat" cmpd="sng" algn="ctr">
              <a:solidFill>
                <a:schemeClr val="accent4">
                  <a:lumMod val="75000"/>
                </a:schemeClr>
              </a:solidFill>
              <a:prstDash val="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  <p:sp>
          <p:nvSpPr>
            <p:cNvPr id="47" name="Oval 1931"/>
            <p:cNvSpPr/>
            <p:nvPr/>
          </p:nvSpPr>
          <p:spPr>
            <a:xfrm>
              <a:off x="473413" y="1361872"/>
              <a:ext cx="3469599" cy="692962"/>
            </a:xfrm>
            <a:custGeom>
              <a:avLst/>
              <a:gdLst>
                <a:gd name="connsiteX0" fmla="*/ 0 w 3421380"/>
                <a:gd name="connsiteY0" fmla="*/ 348615 h 697230"/>
                <a:gd name="connsiteX1" fmla="*/ 1710690 w 3421380"/>
                <a:gd name="connsiteY1" fmla="*/ 0 h 697230"/>
                <a:gd name="connsiteX2" fmla="*/ 3421380 w 3421380"/>
                <a:gd name="connsiteY2" fmla="*/ 348615 h 697230"/>
                <a:gd name="connsiteX3" fmla="*/ 1710690 w 3421380"/>
                <a:gd name="connsiteY3" fmla="*/ 697230 h 697230"/>
                <a:gd name="connsiteX4" fmla="*/ 0 w 3421380"/>
                <a:gd name="connsiteY4" fmla="*/ 348615 h 697230"/>
                <a:gd name="connsiteX0" fmla="*/ 0 w 3421380"/>
                <a:gd name="connsiteY0" fmla="*/ 348615 h 697230"/>
                <a:gd name="connsiteX1" fmla="*/ 1710690 w 3421380"/>
                <a:gd name="connsiteY1" fmla="*/ 0 h 697230"/>
                <a:gd name="connsiteX2" fmla="*/ 3421380 w 3421380"/>
                <a:gd name="connsiteY2" fmla="*/ 348615 h 697230"/>
                <a:gd name="connsiteX3" fmla="*/ 1710690 w 3421380"/>
                <a:gd name="connsiteY3" fmla="*/ 697230 h 697230"/>
                <a:gd name="connsiteX4" fmla="*/ 0 w 3421380"/>
                <a:gd name="connsiteY4" fmla="*/ 348615 h 697230"/>
                <a:gd name="connsiteX0" fmla="*/ 0 w 3421380"/>
                <a:gd name="connsiteY0" fmla="*/ 348616 h 697231"/>
                <a:gd name="connsiteX1" fmla="*/ 1710690 w 3421380"/>
                <a:gd name="connsiteY1" fmla="*/ 1 h 697231"/>
                <a:gd name="connsiteX2" fmla="*/ 3421380 w 3421380"/>
                <a:gd name="connsiteY2" fmla="*/ 348616 h 697231"/>
                <a:gd name="connsiteX3" fmla="*/ 1710690 w 3421380"/>
                <a:gd name="connsiteY3" fmla="*/ 697231 h 697231"/>
                <a:gd name="connsiteX4" fmla="*/ 0 w 3421380"/>
                <a:gd name="connsiteY4" fmla="*/ 348616 h 697231"/>
                <a:gd name="connsiteX0" fmla="*/ 0 w 3421380"/>
                <a:gd name="connsiteY0" fmla="*/ 348615 h 697230"/>
                <a:gd name="connsiteX1" fmla="*/ 1710690 w 3421380"/>
                <a:gd name="connsiteY1" fmla="*/ 0 h 697230"/>
                <a:gd name="connsiteX2" fmla="*/ 3421380 w 3421380"/>
                <a:gd name="connsiteY2" fmla="*/ 348615 h 697230"/>
                <a:gd name="connsiteX3" fmla="*/ 1710690 w 3421380"/>
                <a:gd name="connsiteY3" fmla="*/ 697230 h 697230"/>
                <a:gd name="connsiteX4" fmla="*/ 0 w 3421380"/>
                <a:gd name="connsiteY4" fmla="*/ 348615 h 697230"/>
                <a:gd name="connsiteX0" fmla="*/ 0 w 3421380"/>
                <a:gd name="connsiteY0" fmla="*/ 348615 h 697230"/>
                <a:gd name="connsiteX1" fmla="*/ 1710690 w 3421380"/>
                <a:gd name="connsiteY1" fmla="*/ 0 h 697230"/>
                <a:gd name="connsiteX2" fmla="*/ 3421380 w 3421380"/>
                <a:gd name="connsiteY2" fmla="*/ 348615 h 697230"/>
                <a:gd name="connsiteX3" fmla="*/ 1710690 w 3421380"/>
                <a:gd name="connsiteY3" fmla="*/ 697230 h 697230"/>
                <a:gd name="connsiteX4" fmla="*/ 0 w 3421380"/>
                <a:gd name="connsiteY4" fmla="*/ 348615 h 697230"/>
                <a:gd name="connsiteX0" fmla="*/ 0 w 3253740"/>
                <a:gd name="connsiteY0" fmla="*/ 348731 h 697462"/>
                <a:gd name="connsiteX1" fmla="*/ 1710690 w 3253740"/>
                <a:gd name="connsiteY1" fmla="*/ 116 h 697462"/>
                <a:gd name="connsiteX2" fmla="*/ 3253740 w 3253740"/>
                <a:gd name="connsiteY2" fmla="*/ 363971 h 697462"/>
                <a:gd name="connsiteX3" fmla="*/ 1710690 w 3253740"/>
                <a:gd name="connsiteY3" fmla="*/ 697346 h 697462"/>
                <a:gd name="connsiteX4" fmla="*/ 0 w 3253740"/>
                <a:gd name="connsiteY4" fmla="*/ 348731 h 697462"/>
                <a:gd name="connsiteX0" fmla="*/ 0 w 3078480"/>
                <a:gd name="connsiteY0" fmla="*/ 356265 h 697288"/>
                <a:gd name="connsiteX1" fmla="*/ 1535430 w 3078480"/>
                <a:gd name="connsiteY1" fmla="*/ 27 h 697288"/>
                <a:gd name="connsiteX2" fmla="*/ 3078480 w 3078480"/>
                <a:gd name="connsiteY2" fmla="*/ 363882 h 697288"/>
                <a:gd name="connsiteX3" fmla="*/ 1535430 w 3078480"/>
                <a:gd name="connsiteY3" fmla="*/ 697257 h 697288"/>
                <a:gd name="connsiteX4" fmla="*/ 0 w 3078480"/>
                <a:gd name="connsiteY4" fmla="*/ 356265 h 697288"/>
                <a:gd name="connsiteX0" fmla="*/ 166 w 3078646"/>
                <a:gd name="connsiteY0" fmla="*/ 358643 h 702917"/>
                <a:gd name="connsiteX1" fmla="*/ 1535596 w 3078646"/>
                <a:gd name="connsiteY1" fmla="*/ 2405 h 702917"/>
                <a:gd name="connsiteX2" fmla="*/ 3078646 w 3078646"/>
                <a:gd name="connsiteY2" fmla="*/ 366260 h 702917"/>
                <a:gd name="connsiteX3" fmla="*/ 1535596 w 3078646"/>
                <a:gd name="connsiteY3" fmla="*/ 699635 h 702917"/>
                <a:gd name="connsiteX4" fmla="*/ 166 w 3078646"/>
                <a:gd name="connsiteY4" fmla="*/ 358643 h 702917"/>
                <a:gd name="connsiteX0" fmla="*/ 1 w 3078481"/>
                <a:gd name="connsiteY0" fmla="*/ 356243 h 646380"/>
                <a:gd name="connsiteX1" fmla="*/ 1535431 w 3078481"/>
                <a:gd name="connsiteY1" fmla="*/ 5 h 646380"/>
                <a:gd name="connsiteX2" fmla="*/ 3078481 w 3078481"/>
                <a:gd name="connsiteY2" fmla="*/ 363860 h 646380"/>
                <a:gd name="connsiteX3" fmla="*/ 1531538 w 3078481"/>
                <a:gd name="connsiteY3" fmla="*/ 645860 h 646380"/>
                <a:gd name="connsiteX4" fmla="*/ 1 w 3078481"/>
                <a:gd name="connsiteY4" fmla="*/ 356243 h 646380"/>
                <a:gd name="connsiteX0" fmla="*/ 1 w 3078481"/>
                <a:gd name="connsiteY0" fmla="*/ 356264 h 646401"/>
                <a:gd name="connsiteX1" fmla="*/ 1535431 w 3078481"/>
                <a:gd name="connsiteY1" fmla="*/ 26 h 646401"/>
                <a:gd name="connsiteX2" fmla="*/ 3078481 w 3078481"/>
                <a:gd name="connsiteY2" fmla="*/ 363881 h 646401"/>
                <a:gd name="connsiteX3" fmla="*/ 1531538 w 3078481"/>
                <a:gd name="connsiteY3" fmla="*/ 645881 h 646401"/>
                <a:gd name="connsiteX4" fmla="*/ 1 w 3078481"/>
                <a:gd name="connsiteY4" fmla="*/ 356264 h 646401"/>
                <a:gd name="connsiteX0" fmla="*/ 1 w 3078481"/>
                <a:gd name="connsiteY0" fmla="*/ 356503 h 652362"/>
                <a:gd name="connsiteX1" fmla="*/ 1535431 w 3078481"/>
                <a:gd name="connsiteY1" fmla="*/ 265 h 652362"/>
                <a:gd name="connsiteX2" fmla="*/ 3078481 w 3078481"/>
                <a:gd name="connsiteY2" fmla="*/ 364120 h 652362"/>
                <a:gd name="connsiteX3" fmla="*/ 1531538 w 3078481"/>
                <a:gd name="connsiteY3" fmla="*/ 646120 h 652362"/>
                <a:gd name="connsiteX4" fmla="*/ 1 w 3078481"/>
                <a:gd name="connsiteY4" fmla="*/ 356503 h 652362"/>
                <a:gd name="connsiteX0" fmla="*/ 1 w 3078481"/>
                <a:gd name="connsiteY0" fmla="*/ 356503 h 652362"/>
                <a:gd name="connsiteX1" fmla="*/ 1535431 w 3078481"/>
                <a:gd name="connsiteY1" fmla="*/ 265 h 652362"/>
                <a:gd name="connsiteX2" fmla="*/ 3078481 w 3078481"/>
                <a:gd name="connsiteY2" fmla="*/ 364120 h 652362"/>
                <a:gd name="connsiteX3" fmla="*/ 1531538 w 3078481"/>
                <a:gd name="connsiteY3" fmla="*/ 646120 h 652362"/>
                <a:gd name="connsiteX4" fmla="*/ 1 w 3078481"/>
                <a:gd name="connsiteY4" fmla="*/ 356503 h 652362"/>
                <a:gd name="connsiteX0" fmla="*/ 1 w 3078522"/>
                <a:gd name="connsiteY0" fmla="*/ 356503 h 652362"/>
                <a:gd name="connsiteX1" fmla="*/ 1535431 w 3078522"/>
                <a:gd name="connsiteY1" fmla="*/ 265 h 652362"/>
                <a:gd name="connsiteX2" fmla="*/ 3078481 w 3078522"/>
                <a:gd name="connsiteY2" fmla="*/ 364120 h 652362"/>
                <a:gd name="connsiteX3" fmla="*/ 1531538 w 3078522"/>
                <a:gd name="connsiteY3" fmla="*/ 646120 h 652362"/>
                <a:gd name="connsiteX4" fmla="*/ 1 w 3078522"/>
                <a:gd name="connsiteY4" fmla="*/ 356503 h 652362"/>
                <a:gd name="connsiteX0" fmla="*/ 1 w 3078522"/>
                <a:gd name="connsiteY0" fmla="*/ 356503 h 652362"/>
                <a:gd name="connsiteX1" fmla="*/ 1535431 w 3078522"/>
                <a:gd name="connsiteY1" fmla="*/ 265 h 652362"/>
                <a:gd name="connsiteX2" fmla="*/ 3078481 w 3078522"/>
                <a:gd name="connsiteY2" fmla="*/ 364120 h 652362"/>
                <a:gd name="connsiteX3" fmla="*/ 1531538 w 3078522"/>
                <a:gd name="connsiteY3" fmla="*/ 646120 h 652362"/>
                <a:gd name="connsiteX4" fmla="*/ 1 w 3078522"/>
                <a:gd name="connsiteY4" fmla="*/ 356503 h 652362"/>
                <a:gd name="connsiteX0" fmla="*/ 1 w 3078563"/>
                <a:gd name="connsiteY0" fmla="*/ 368589 h 669287"/>
                <a:gd name="connsiteX1" fmla="*/ 1535431 w 3078563"/>
                <a:gd name="connsiteY1" fmla="*/ 12351 h 669287"/>
                <a:gd name="connsiteX2" fmla="*/ 3078522 w 3078563"/>
                <a:gd name="connsiteY2" fmla="*/ 310311 h 669287"/>
                <a:gd name="connsiteX3" fmla="*/ 1531538 w 3078563"/>
                <a:gd name="connsiteY3" fmla="*/ 658206 h 669287"/>
                <a:gd name="connsiteX4" fmla="*/ 1 w 3078563"/>
                <a:gd name="connsiteY4" fmla="*/ 368589 h 669287"/>
                <a:gd name="connsiteX0" fmla="*/ 1 w 3032842"/>
                <a:gd name="connsiteY0" fmla="*/ 319027 h 656122"/>
                <a:gd name="connsiteX1" fmla="*/ 1489710 w 3032842"/>
                <a:gd name="connsiteY1" fmla="*/ 8946 h 656122"/>
                <a:gd name="connsiteX2" fmla="*/ 3032801 w 3032842"/>
                <a:gd name="connsiteY2" fmla="*/ 306906 h 656122"/>
                <a:gd name="connsiteX3" fmla="*/ 1485817 w 3032842"/>
                <a:gd name="connsiteY3" fmla="*/ 654801 h 656122"/>
                <a:gd name="connsiteX4" fmla="*/ 1 w 3032842"/>
                <a:gd name="connsiteY4" fmla="*/ 319027 h 656122"/>
                <a:gd name="connsiteX0" fmla="*/ 1 w 3032842"/>
                <a:gd name="connsiteY0" fmla="*/ 325283 h 671268"/>
                <a:gd name="connsiteX1" fmla="*/ 1489710 w 3032842"/>
                <a:gd name="connsiteY1" fmla="*/ 15202 h 671268"/>
                <a:gd name="connsiteX2" fmla="*/ 3032801 w 3032842"/>
                <a:gd name="connsiteY2" fmla="*/ 313162 h 671268"/>
                <a:gd name="connsiteX3" fmla="*/ 1485817 w 3032842"/>
                <a:gd name="connsiteY3" fmla="*/ 661057 h 671268"/>
                <a:gd name="connsiteX4" fmla="*/ 1 w 3032842"/>
                <a:gd name="connsiteY4" fmla="*/ 325283 h 671268"/>
                <a:gd name="connsiteX0" fmla="*/ 1 w 3032842"/>
                <a:gd name="connsiteY0" fmla="*/ 344257 h 706384"/>
                <a:gd name="connsiteX1" fmla="*/ 1489710 w 3032842"/>
                <a:gd name="connsiteY1" fmla="*/ 34176 h 706384"/>
                <a:gd name="connsiteX2" fmla="*/ 3032801 w 3032842"/>
                <a:gd name="connsiteY2" fmla="*/ 332136 h 706384"/>
                <a:gd name="connsiteX3" fmla="*/ 1485817 w 3032842"/>
                <a:gd name="connsiteY3" fmla="*/ 680031 h 706384"/>
                <a:gd name="connsiteX4" fmla="*/ 1 w 3032842"/>
                <a:gd name="connsiteY4" fmla="*/ 344257 h 706384"/>
                <a:gd name="connsiteX0" fmla="*/ 51 w 3032892"/>
                <a:gd name="connsiteY0" fmla="*/ 319027 h 655264"/>
                <a:gd name="connsiteX1" fmla="*/ 1489760 w 3032892"/>
                <a:gd name="connsiteY1" fmla="*/ 8946 h 655264"/>
                <a:gd name="connsiteX2" fmla="*/ 3032851 w 3032892"/>
                <a:gd name="connsiteY2" fmla="*/ 306906 h 655264"/>
                <a:gd name="connsiteX3" fmla="*/ 1485867 w 3032892"/>
                <a:gd name="connsiteY3" fmla="*/ 654801 h 655264"/>
                <a:gd name="connsiteX4" fmla="*/ 51 w 3032892"/>
                <a:gd name="connsiteY4" fmla="*/ 319027 h 655264"/>
                <a:gd name="connsiteX0" fmla="*/ 70338 w 3103179"/>
                <a:gd name="connsiteY0" fmla="*/ 331245 h 667031"/>
                <a:gd name="connsiteX1" fmla="*/ 375100 w 3103179"/>
                <a:gd name="connsiteY1" fmla="*/ 58356 h 667031"/>
                <a:gd name="connsiteX2" fmla="*/ 1560047 w 3103179"/>
                <a:gd name="connsiteY2" fmla="*/ 21164 h 667031"/>
                <a:gd name="connsiteX3" fmla="*/ 3103138 w 3103179"/>
                <a:gd name="connsiteY3" fmla="*/ 319124 h 667031"/>
                <a:gd name="connsiteX4" fmla="*/ 1556154 w 3103179"/>
                <a:gd name="connsiteY4" fmla="*/ 667019 h 667031"/>
                <a:gd name="connsiteX5" fmla="*/ 70338 w 3103179"/>
                <a:gd name="connsiteY5" fmla="*/ 331245 h 667031"/>
                <a:gd name="connsiteX0" fmla="*/ 53200 w 3086041"/>
                <a:gd name="connsiteY0" fmla="*/ 331245 h 667031"/>
                <a:gd name="connsiteX1" fmla="*/ 357962 w 3086041"/>
                <a:gd name="connsiteY1" fmla="*/ 58356 h 667031"/>
                <a:gd name="connsiteX2" fmla="*/ 1542909 w 3086041"/>
                <a:gd name="connsiteY2" fmla="*/ 21164 h 667031"/>
                <a:gd name="connsiteX3" fmla="*/ 3086000 w 3086041"/>
                <a:gd name="connsiteY3" fmla="*/ 319124 h 667031"/>
                <a:gd name="connsiteX4" fmla="*/ 1539016 w 3086041"/>
                <a:gd name="connsiteY4" fmla="*/ 667019 h 667031"/>
                <a:gd name="connsiteX5" fmla="*/ 53200 w 3086041"/>
                <a:gd name="connsiteY5" fmla="*/ 331245 h 667031"/>
                <a:gd name="connsiteX0" fmla="*/ 53200 w 3086041"/>
                <a:gd name="connsiteY0" fmla="*/ 325237 h 661023"/>
                <a:gd name="connsiteX1" fmla="*/ 357962 w 3086041"/>
                <a:gd name="connsiteY1" fmla="*/ 52348 h 661023"/>
                <a:gd name="connsiteX2" fmla="*/ 1542909 w 3086041"/>
                <a:gd name="connsiteY2" fmla="*/ 15156 h 661023"/>
                <a:gd name="connsiteX3" fmla="*/ 3086000 w 3086041"/>
                <a:gd name="connsiteY3" fmla="*/ 313116 h 661023"/>
                <a:gd name="connsiteX4" fmla="*/ 1539016 w 3086041"/>
                <a:gd name="connsiteY4" fmla="*/ 661011 h 661023"/>
                <a:gd name="connsiteX5" fmla="*/ 53200 w 3086041"/>
                <a:gd name="connsiteY5" fmla="*/ 325237 h 661023"/>
                <a:gd name="connsiteX0" fmla="*/ 204 w 3033045"/>
                <a:gd name="connsiteY0" fmla="*/ 325237 h 661095"/>
                <a:gd name="connsiteX1" fmla="*/ 304966 w 3033045"/>
                <a:gd name="connsiteY1" fmla="*/ 52348 h 661095"/>
                <a:gd name="connsiteX2" fmla="*/ 1489913 w 3033045"/>
                <a:gd name="connsiteY2" fmla="*/ 15156 h 661095"/>
                <a:gd name="connsiteX3" fmla="*/ 3033004 w 3033045"/>
                <a:gd name="connsiteY3" fmla="*/ 313116 h 661095"/>
                <a:gd name="connsiteX4" fmla="*/ 1486020 w 3033045"/>
                <a:gd name="connsiteY4" fmla="*/ 661011 h 661095"/>
                <a:gd name="connsiteX5" fmla="*/ 204 w 3033045"/>
                <a:gd name="connsiteY5" fmla="*/ 325237 h 661095"/>
                <a:gd name="connsiteX0" fmla="*/ 204 w 3033045"/>
                <a:gd name="connsiteY0" fmla="*/ 325237 h 661095"/>
                <a:gd name="connsiteX1" fmla="*/ 304966 w 3033045"/>
                <a:gd name="connsiteY1" fmla="*/ 52348 h 661095"/>
                <a:gd name="connsiteX2" fmla="*/ 1489913 w 3033045"/>
                <a:gd name="connsiteY2" fmla="*/ 15156 h 661095"/>
                <a:gd name="connsiteX3" fmla="*/ 3033004 w 3033045"/>
                <a:gd name="connsiteY3" fmla="*/ 313116 h 661095"/>
                <a:gd name="connsiteX4" fmla="*/ 1486020 w 3033045"/>
                <a:gd name="connsiteY4" fmla="*/ 661011 h 661095"/>
                <a:gd name="connsiteX5" fmla="*/ 204 w 3033045"/>
                <a:gd name="connsiteY5" fmla="*/ 325237 h 661095"/>
                <a:gd name="connsiteX0" fmla="*/ 204 w 3033045"/>
                <a:gd name="connsiteY0" fmla="*/ 310081 h 645939"/>
                <a:gd name="connsiteX1" fmla="*/ 1489913 w 3033045"/>
                <a:gd name="connsiteY1" fmla="*/ 0 h 645939"/>
                <a:gd name="connsiteX2" fmla="*/ 3033004 w 3033045"/>
                <a:gd name="connsiteY2" fmla="*/ 297960 h 645939"/>
                <a:gd name="connsiteX3" fmla="*/ 1486020 w 3033045"/>
                <a:gd name="connsiteY3" fmla="*/ 645855 h 645939"/>
                <a:gd name="connsiteX4" fmla="*/ 204 w 3033045"/>
                <a:gd name="connsiteY4" fmla="*/ 310081 h 645939"/>
                <a:gd name="connsiteX0" fmla="*/ 37 w 3032878"/>
                <a:gd name="connsiteY0" fmla="*/ 311438 h 648055"/>
                <a:gd name="connsiteX1" fmla="*/ 1489746 w 3032878"/>
                <a:gd name="connsiteY1" fmla="*/ 1357 h 648055"/>
                <a:gd name="connsiteX2" fmla="*/ 3032837 w 3032878"/>
                <a:gd name="connsiteY2" fmla="*/ 299317 h 648055"/>
                <a:gd name="connsiteX3" fmla="*/ 1485853 w 3032878"/>
                <a:gd name="connsiteY3" fmla="*/ 647212 h 648055"/>
                <a:gd name="connsiteX4" fmla="*/ 37 w 3032878"/>
                <a:gd name="connsiteY4" fmla="*/ 311438 h 648055"/>
                <a:gd name="connsiteX0" fmla="*/ 34 w 3101458"/>
                <a:gd name="connsiteY0" fmla="*/ 311950 h 654621"/>
                <a:gd name="connsiteX1" fmla="*/ 1558326 w 3101458"/>
                <a:gd name="connsiteY1" fmla="*/ 8459 h 654621"/>
                <a:gd name="connsiteX2" fmla="*/ 3101417 w 3101458"/>
                <a:gd name="connsiteY2" fmla="*/ 306419 h 654621"/>
                <a:gd name="connsiteX3" fmla="*/ 1554433 w 3101458"/>
                <a:gd name="connsiteY3" fmla="*/ 654314 h 654621"/>
                <a:gd name="connsiteX4" fmla="*/ 34 w 3101458"/>
                <a:gd name="connsiteY4" fmla="*/ 311950 h 654621"/>
                <a:gd name="connsiteX0" fmla="*/ 48 w 3101472"/>
                <a:gd name="connsiteY0" fmla="*/ 309037 h 651708"/>
                <a:gd name="connsiteX1" fmla="*/ 1558340 w 3101472"/>
                <a:gd name="connsiteY1" fmla="*/ 5546 h 651708"/>
                <a:gd name="connsiteX2" fmla="*/ 3101431 w 3101472"/>
                <a:gd name="connsiteY2" fmla="*/ 303506 h 651708"/>
                <a:gd name="connsiteX3" fmla="*/ 1554447 w 3101472"/>
                <a:gd name="connsiteY3" fmla="*/ 651401 h 651708"/>
                <a:gd name="connsiteX4" fmla="*/ 48 w 3101472"/>
                <a:gd name="connsiteY4" fmla="*/ 309037 h 651708"/>
                <a:gd name="connsiteX0" fmla="*/ 48 w 3101482"/>
                <a:gd name="connsiteY0" fmla="*/ 309037 h 652189"/>
                <a:gd name="connsiteX1" fmla="*/ 1558340 w 3101482"/>
                <a:gd name="connsiteY1" fmla="*/ 5546 h 652189"/>
                <a:gd name="connsiteX2" fmla="*/ 3101431 w 3101482"/>
                <a:gd name="connsiteY2" fmla="*/ 303506 h 652189"/>
                <a:gd name="connsiteX3" fmla="*/ 1554447 w 3101482"/>
                <a:gd name="connsiteY3" fmla="*/ 651401 h 652189"/>
                <a:gd name="connsiteX4" fmla="*/ 48 w 3101482"/>
                <a:gd name="connsiteY4" fmla="*/ 309037 h 652189"/>
                <a:gd name="connsiteX0" fmla="*/ 26 w 3101461"/>
                <a:gd name="connsiteY0" fmla="*/ 309037 h 606057"/>
                <a:gd name="connsiteX1" fmla="*/ 1558318 w 3101461"/>
                <a:gd name="connsiteY1" fmla="*/ 5546 h 606057"/>
                <a:gd name="connsiteX2" fmla="*/ 3101409 w 3101461"/>
                <a:gd name="connsiteY2" fmla="*/ 303506 h 606057"/>
                <a:gd name="connsiteX3" fmla="*/ 1588389 w 3101461"/>
                <a:gd name="connsiteY3" fmla="*/ 602597 h 606057"/>
                <a:gd name="connsiteX4" fmla="*/ 26 w 3101461"/>
                <a:gd name="connsiteY4" fmla="*/ 309037 h 606057"/>
                <a:gd name="connsiteX0" fmla="*/ 960 w 3102396"/>
                <a:gd name="connsiteY0" fmla="*/ 315578 h 618739"/>
                <a:gd name="connsiteX1" fmla="*/ 1559252 w 3102396"/>
                <a:gd name="connsiteY1" fmla="*/ 12087 h 618739"/>
                <a:gd name="connsiteX2" fmla="*/ 3102343 w 3102396"/>
                <a:gd name="connsiteY2" fmla="*/ 310047 h 618739"/>
                <a:gd name="connsiteX3" fmla="*/ 1589323 w 3102396"/>
                <a:gd name="connsiteY3" fmla="*/ 609138 h 618739"/>
                <a:gd name="connsiteX4" fmla="*/ 960 w 3102396"/>
                <a:gd name="connsiteY4" fmla="*/ 315578 h 618739"/>
                <a:gd name="connsiteX0" fmla="*/ 805 w 3085244"/>
                <a:gd name="connsiteY0" fmla="*/ 285653 h 626197"/>
                <a:gd name="connsiteX1" fmla="*/ 1542110 w 3085244"/>
                <a:gd name="connsiteY1" fmla="*/ 25446 h 626197"/>
                <a:gd name="connsiteX2" fmla="*/ 3085201 w 3085244"/>
                <a:gd name="connsiteY2" fmla="*/ 323406 h 626197"/>
                <a:gd name="connsiteX3" fmla="*/ 1572181 w 3085244"/>
                <a:gd name="connsiteY3" fmla="*/ 622497 h 626197"/>
                <a:gd name="connsiteX4" fmla="*/ 805 w 3085244"/>
                <a:gd name="connsiteY4" fmla="*/ 285653 h 626197"/>
                <a:gd name="connsiteX0" fmla="*/ 190 w 3084629"/>
                <a:gd name="connsiteY0" fmla="*/ 293057 h 634051"/>
                <a:gd name="connsiteX1" fmla="*/ 1541495 w 3084629"/>
                <a:gd name="connsiteY1" fmla="*/ 32850 h 634051"/>
                <a:gd name="connsiteX2" fmla="*/ 3084586 w 3084629"/>
                <a:gd name="connsiteY2" fmla="*/ 330810 h 634051"/>
                <a:gd name="connsiteX3" fmla="*/ 1571566 w 3084629"/>
                <a:gd name="connsiteY3" fmla="*/ 629901 h 634051"/>
                <a:gd name="connsiteX4" fmla="*/ 190 w 3084629"/>
                <a:gd name="connsiteY4" fmla="*/ 293057 h 634051"/>
                <a:gd name="connsiteX0" fmla="*/ 183 w 3124256"/>
                <a:gd name="connsiteY0" fmla="*/ 309592 h 630499"/>
                <a:gd name="connsiteX1" fmla="*/ 1581122 w 3124256"/>
                <a:gd name="connsiteY1" fmla="*/ 20125 h 630499"/>
                <a:gd name="connsiteX2" fmla="*/ 3124213 w 3124256"/>
                <a:gd name="connsiteY2" fmla="*/ 318085 h 630499"/>
                <a:gd name="connsiteX3" fmla="*/ 1611193 w 3124256"/>
                <a:gd name="connsiteY3" fmla="*/ 617176 h 630499"/>
                <a:gd name="connsiteX4" fmla="*/ 183 w 3124256"/>
                <a:gd name="connsiteY4" fmla="*/ 309592 h 630499"/>
                <a:gd name="connsiteX0" fmla="*/ 359 w 3124432"/>
                <a:gd name="connsiteY0" fmla="*/ 351188 h 710954"/>
                <a:gd name="connsiteX1" fmla="*/ 1581298 w 3124432"/>
                <a:gd name="connsiteY1" fmla="*/ 61721 h 710954"/>
                <a:gd name="connsiteX2" fmla="*/ 3124389 w 3124432"/>
                <a:gd name="connsiteY2" fmla="*/ 359681 h 710954"/>
                <a:gd name="connsiteX3" fmla="*/ 1611369 w 3124432"/>
                <a:gd name="connsiteY3" fmla="*/ 658772 h 710954"/>
                <a:gd name="connsiteX4" fmla="*/ 359 w 3124432"/>
                <a:gd name="connsiteY4" fmla="*/ 351188 h 710954"/>
                <a:gd name="connsiteX0" fmla="*/ 362 w 3118772"/>
                <a:gd name="connsiteY0" fmla="*/ 371828 h 712276"/>
                <a:gd name="connsiteX1" fmla="*/ 1575638 w 3118772"/>
                <a:gd name="connsiteY1" fmla="*/ 39870 h 712276"/>
                <a:gd name="connsiteX2" fmla="*/ 3118729 w 3118772"/>
                <a:gd name="connsiteY2" fmla="*/ 337830 h 712276"/>
                <a:gd name="connsiteX3" fmla="*/ 1605709 w 3118772"/>
                <a:gd name="connsiteY3" fmla="*/ 636921 h 712276"/>
                <a:gd name="connsiteX4" fmla="*/ 362 w 3118772"/>
                <a:gd name="connsiteY4" fmla="*/ 371828 h 712276"/>
                <a:gd name="connsiteX0" fmla="*/ 362 w 3118772"/>
                <a:gd name="connsiteY0" fmla="*/ 371828 h 712276"/>
                <a:gd name="connsiteX1" fmla="*/ 1575638 w 3118772"/>
                <a:gd name="connsiteY1" fmla="*/ 39870 h 712276"/>
                <a:gd name="connsiteX2" fmla="*/ 3118729 w 3118772"/>
                <a:gd name="connsiteY2" fmla="*/ 337830 h 712276"/>
                <a:gd name="connsiteX3" fmla="*/ 1605709 w 3118772"/>
                <a:gd name="connsiteY3" fmla="*/ 636921 h 712276"/>
                <a:gd name="connsiteX4" fmla="*/ 362 w 3118772"/>
                <a:gd name="connsiteY4" fmla="*/ 371828 h 712276"/>
                <a:gd name="connsiteX0" fmla="*/ 26 w 3118436"/>
                <a:gd name="connsiteY0" fmla="*/ 380343 h 645578"/>
                <a:gd name="connsiteX1" fmla="*/ 1575302 w 3118436"/>
                <a:gd name="connsiteY1" fmla="*/ 3275 h 645578"/>
                <a:gd name="connsiteX2" fmla="*/ 3118393 w 3118436"/>
                <a:gd name="connsiteY2" fmla="*/ 346345 h 645578"/>
                <a:gd name="connsiteX3" fmla="*/ 1605373 w 3118436"/>
                <a:gd name="connsiteY3" fmla="*/ 645436 h 645578"/>
                <a:gd name="connsiteX4" fmla="*/ 26 w 3118436"/>
                <a:gd name="connsiteY4" fmla="*/ 380343 h 645578"/>
                <a:gd name="connsiteX0" fmla="*/ 2849 w 3121259"/>
                <a:gd name="connsiteY0" fmla="*/ 380343 h 686393"/>
                <a:gd name="connsiteX1" fmla="*/ 1578125 w 3121259"/>
                <a:gd name="connsiteY1" fmla="*/ 3275 h 686393"/>
                <a:gd name="connsiteX2" fmla="*/ 3121216 w 3121259"/>
                <a:gd name="connsiteY2" fmla="*/ 346345 h 686393"/>
                <a:gd name="connsiteX3" fmla="*/ 1608196 w 3121259"/>
                <a:gd name="connsiteY3" fmla="*/ 645436 h 686393"/>
                <a:gd name="connsiteX4" fmla="*/ 2849 w 3121259"/>
                <a:gd name="connsiteY4" fmla="*/ 380343 h 686393"/>
                <a:gd name="connsiteX0" fmla="*/ 2081 w 3092178"/>
                <a:gd name="connsiteY0" fmla="*/ 349385 h 678409"/>
                <a:gd name="connsiteX1" fmla="*/ 1549044 w 3092178"/>
                <a:gd name="connsiteY1" fmla="*/ 14488 h 678409"/>
                <a:gd name="connsiteX2" fmla="*/ 3092135 w 3092178"/>
                <a:gd name="connsiteY2" fmla="*/ 357558 h 678409"/>
                <a:gd name="connsiteX3" fmla="*/ 1579115 w 3092178"/>
                <a:gd name="connsiteY3" fmla="*/ 656649 h 678409"/>
                <a:gd name="connsiteX4" fmla="*/ 2081 w 3092178"/>
                <a:gd name="connsiteY4" fmla="*/ 349385 h 678409"/>
                <a:gd name="connsiteX0" fmla="*/ 2500 w 3092597"/>
                <a:gd name="connsiteY0" fmla="*/ 338401 h 652849"/>
                <a:gd name="connsiteX1" fmla="*/ 1549463 w 3092597"/>
                <a:gd name="connsiteY1" fmla="*/ 3504 h 652849"/>
                <a:gd name="connsiteX2" fmla="*/ 3092554 w 3092597"/>
                <a:gd name="connsiteY2" fmla="*/ 346574 h 652849"/>
                <a:gd name="connsiteX3" fmla="*/ 1579534 w 3092597"/>
                <a:gd name="connsiteY3" fmla="*/ 645665 h 652849"/>
                <a:gd name="connsiteX4" fmla="*/ 2500 w 3092597"/>
                <a:gd name="connsiteY4" fmla="*/ 338401 h 652849"/>
                <a:gd name="connsiteX0" fmla="*/ 2500 w 3092597"/>
                <a:gd name="connsiteY0" fmla="*/ 338401 h 652850"/>
                <a:gd name="connsiteX1" fmla="*/ 1549463 w 3092597"/>
                <a:gd name="connsiteY1" fmla="*/ 3504 h 652850"/>
                <a:gd name="connsiteX2" fmla="*/ 3092554 w 3092597"/>
                <a:gd name="connsiteY2" fmla="*/ 346574 h 652850"/>
                <a:gd name="connsiteX3" fmla="*/ 1579534 w 3092597"/>
                <a:gd name="connsiteY3" fmla="*/ 645665 h 652850"/>
                <a:gd name="connsiteX4" fmla="*/ 2500 w 3092597"/>
                <a:gd name="connsiteY4" fmla="*/ 338401 h 652850"/>
                <a:gd name="connsiteX0" fmla="*/ 3444 w 3093541"/>
                <a:gd name="connsiteY0" fmla="*/ 348005 h 662382"/>
                <a:gd name="connsiteX1" fmla="*/ 1550407 w 3093541"/>
                <a:gd name="connsiteY1" fmla="*/ 13108 h 662382"/>
                <a:gd name="connsiteX2" fmla="*/ 3093498 w 3093541"/>
                <a:gd name="connsiteY2" fmla="*/ 356178 h 662382"/>
                <a:gd name="connsiteX3" fmla="*/ 1580478 w 3093541"/>
                <a:gd name="connsiteY3" fmla="*/ 655269 h 662382"/>
                <a:gd name="connsiteX4" fmla="*/ 3444 w 3093541"/>
                <a:gd name="connsiteY4" fmla="*/ 348005 h 662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3541" h="662382">
                  <a:moveTo>
                    <a:pt x="3444" y="348005"/>
                  </a:moveTo>
                  <a:cubicBezTo>
                    <a:pt x="-69518" y="-98973"/>
                    <a:pt x="1035398" y="11746"/>
                    <a:pt x="1550407" y="13108"/>
                  </a:cubicBezTo>
                  <a:cubicBezTo>
                    <a:pt x="2065416" y="14470"/>
                    <a:pt x="3078259" y="-26874"/>
                    <a:pt x="3093498" y="356178"/>
                  </a:cubicBezTo>
                  <a:cubicBezTo>
                    <a:pt x="3101118" y="693505"/>
                    <a:pt x="2095487" y="656631"/>
                    <a:pt x="1580478" y="655269"/>
                  </a:cubicBezTo>
                  <a:cubicBezTo>
                    <a:pt x="1065469" y="653907"/>
                    <a:pt x="67428" y="739979"/>
                    <a:pt x="3444" y="348005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15875" cap="flat" cmpd="sng" algn="ctr">
              <a:solidFill>
                <a:schemeClr val="accent6">
                  <a:lumMod val="75000"/>
                </a:schemeClr>
              </a:solidFill>
              <a:prstDash val="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  <p:sp>
          <p:nvSpPr>
            <p:cNvPr id="48" name="Oval 1931"/>
            <p:cNvSpPr/>
            <p:nvPr/>
          </p:nvSpPr>
          <p:spPr>
            <a:xfrm>
              <a:off x="544749" y="2163967"/>
              <a:ext cx="3768090" cy="664768"/>
            </a:xfrm>
            <a:custGeom>
              <a:avLst/>
              <a:gdLst>
                <a:gd name="connsiteX0" fmla="*/ 0 w 3421380"/>
                <a:gd name="connsiteY0" fmla="*/ 348615 h 697230"/>
                <a:gd name="connsiteX1" fmla="*/ 1710690 w 3421380"/>
                <a:gd name="connsiteY1" fmla="*/ 0 h 697230"/>
                <a:gd name="connsiteX2" fmla="*/ 3421380 w 3421380"/>
                <a:gd name="connsiteY2" fmla="*/ 348615 h 697230"/>
                <a:gd name="connsiteX3" fmla="*/ 1710690 w 3421380"/>
                <a:gd name="connsiteY3" fmla="*/ 697230 h 697230"/>
                <a:gd name="connsiteX4" fmla="*/ 0 w 3421380"/>
                <a:gd name="connsiteY4" fmla="*/ 348615 h 697230"/>
                <a:gd name="connsiteX0" fmla="*/ 0 w 3421380"/>
                <a:gd name="connsiteY0" fmla="*/ 348615 h 697230"/>
                <a:gd name="connsiteX1" fmla="*/ 1710690 w 3421380"/>
                <a:gd name="connsiteY1" fmla="*/ 0 h 697230"/>
                <a:gd name="connsiteX2" fmla="*/ 3421380 w 3421380"/>
                <a:gd name="connsiteY2" fmla="*/ 348615 h 697230"/>
                <a:gd name="connsiteX3" fmla="*/ 1710690 w 3421380"/>
                <a:gd name="connsiteY3" fmla="*/ 697230 h 697230"/>
                <a:gd name="connsiteX4" fmla="*/ 0 w 3421380"/>
                <a:gd name="connsiteY4" fmla="*/ 348615 h 697230"/>
                <a:gd name="connsiteX0" fmla="*/ 0 w 3421380"/>
                <a:gd name="connsiteY0" fmla="*/ 348616 h 697231"/>
                <a:gd name="connsiteX1" fmla="*/ 1710690 w 3421380"/>
                <a:gd name="connsiteY1" fmla="*/ 1 h 697231"/>
                <a:gd name="connsiteX2" fmla="*/ 3421380 w 3421380"/>
                <a:gd name="connsiteY2" fmla="*/ 348616 h 697231"/>
                <a:gd name="connsiteX3" fmla="*/ 1710690 w 3421380"/>
                <a:gd name="connsiteY3" fmla="*/ 697231 h 697231"/>
                <a:gd name="connsiteX4" fmla="*/ 0 w 3421380"/>
                <a:gd name="connsiteY4" fmla="*/ 348616 h 697231"/>
                <a:gd name="connsiteX0" fmla="*/ 0 w 3421380"/>
                <a:gd name="connsiteY0" fmla="*/ 348615 h 697230"/>
                <a:gd name="connsiteX1" fmla="*/ 1710690 w 3421380"/>
                <a:gd name="connsiteY1" fmla="*/ 0 h 697230"/>
                <a:gd name="connsiteX2" fmla="*/ 3421380 w 3421380"/>
                <a:gd name="connsiteY2" fmla="*/ 348615 h 697230"/>
                <a:gd name="connsiteX3" fmla="*/ 1710690 w 3421380"/>
                <a:gd name="connsiteY3" fmla="*/ 697230 h 697230"/>
                <a:gd name="connsiteX4" fmla="*/ 0 w 3421380"/>
                <a:gd name="connsiteY4" fmla="*/ 348615 h 697230"/>
                <a:gd name="connsiteX0" fmla="*/ 0 w 3421380"/>
                <a:gd name="connsiteY0" fmla="*/ 348615 h 697230"/>
                <a:gd name="connsiteX1" fmla="*/ 1710690 w 3421380"/>
                <a:gd name="connsiteY1" fmla="*/ 0 h 697230"/>
                <a:gd name="connsiteX2" fmla="*/ 3421380 w 3421380"/>
                <a:gd name="connsiteY2" fmla="*/ 348615 h 697230"/>
                <a:gd name="connsiteX3" fmla="*/ 1710690 w 3421380"/>
                <a:gd name="connsiteY3" fmla="*/ 697230 h 697230"/>
                <a:gd name="connsiteX4" fmla="*/ 0 w 3421380"/>
                <a:gd name="connsiteY4" fmla="*/ 348615 h 697230"/>
                <a:gd name="connsiteX0" fmla="*/ 0 w 3253740"/>
                <a:gd name="connsiteY0" fmla="*/ 348731 h 697462"/>
                <a:gd name="connsiteX1" fmla="*/ 1710690 w 3253740"/>
                <a:gd name="connsiteY1" fmla="*/ 116 h 697462"/>
                <a:gd name="connsiteX2" fmla="*/ 3253740 w 3253740"/>
                <a:gd name="connsiteY2" fmla="*/ 363971 h 697462"/>
                <a:gd name="connsiteX3" fmla="*/ 1710690 w 3253740"/>
                <a:gd name="connsiteY3" fmla="*/ 697346 h 697462"/>
                <a:gd name="connsiteX4" fmla="*/ 0 w 3253740"/>
                <a:gd name="connsiteY4" fmla="*/ 348731 h 697462"/>
                <a:gd name="connsiteX0" fmla="*/ 0 w 3078480"/>
                <a:gd name="connsiteY0" fmla="*/ 356265 h 697288"/>
                <a:gd name="connsiteX1" fmla="*/ 1535430 w 3078480"/>
                <a:gd name="connsiteY1" fmla="*/ 27 h 697288"/>
                <a:gd name="connsiteX2" fmla="*/ 3078480 w 3078480"/>
                <a:gd name="connsiteY2" fmla="*/ 363882 h 697288"/>
                <a:gd name="connsiteX3" fmla="*/ 1535430 w 3078480"/>
                <a:gd name="connsiteY3" fmla="*/ 697257 h 697288"/>
                <a:gd name="connsiteX4" fmla="*/ 0 w 3078480"/>
                <a:gd name="connsiteY4" fmla="*/ 356265 h 697288"/>
                <a:gd name="connsiteX0" fmla="*/ 166 w 3078646"/>
                <a:gd name="connsiteY0" fmla="*/ 358643 h 702917"/>
                <a:gd name="connsiteX1" fmla="*/ 1535596 w 3078646"/>
                <a:gd name="connsiteY1" fmla="*/ 2405 h 702917"/>
                <a:gd name="connsiteX2" fmla="*/ 3078646 w 3078646"/>
                <a:gd name="connsiteY2" fmla="*/ 366260 h 702917"/>
                <a:gd name="connsiteX3" fmla="*/ 1535596 w 3078646"/>
                <a:gd name="connsiteY3" fmla="*/ 699635 h 702917"/>
                <a:gd name="connsiteX4" fmla="*/ 166 w 3078646"/>
                <a:gd name="connsiteY4" fmla="*/ 358643 h 702917"/>
                <a:gd name="connsiteX0" fmla="*/ 1 w 3078481"/>
                <a:gd name="connsiteY0" fmla="*/ 356243 h 646380"/>
                <a:gd name="connsiteX1" fmla="*/ 1535431 w 3078481"/>
                <a:gd name="connsiteY1" fmla="*/ 5 h 646380"/>
                <a:gd name="connsiteX2" fmla="*/ 3078481 w 3078481"/>
                <a:gd name="connsiteY2" fmla="*/ 363860 h 646380"/>
                <a:gd name="connsiteX3" fmla="*/ 1531538 w 3078481"/>
                <a:gd name="connsiteY3" fmla="*/ 645860 h 646380"/>
                <a:gd name="connsiteX4" fmla="*/ 1 w 3078481"/>
                <a:gd name="connsiteY4" fmla="*/ 356243 h 646380"/>
                <a:gd name="connsiteX0" fmla="*/ 1 w 3078481"/>
                <a:gd name="connsiteY0" fmla="*/ 356264 h 646401"/>
                <a:gd name="connsiteX1" fmla="*/ 1535431 w 3078481"/>
                <a:gd name="connsiteY1" fmla="*/ 26 h 646401"/>
                <a:gd name="connsiteX2" fmla="*/ 3078481 w 3078481"/>
                <a:gd name="connsiteY2" fmla="*/ 363881 h 646401"/>
                <a:gd name="connsiteX3" fmla="*/ 1531538 w 3078481"/>
                <a:gd name="connsiteY3" fmla="*/ 645881 h 646401"/>
                <a:gd name="connsiteX4" fmla="*/ 1 w 3078481"/>
                <a:gd name="connsiteY4" fmla="*/ 356264 h 646401"/>
                <a:gd name="connsiteX0" fmla="*/ 1 w 3078481"/>
                <a:gd name="connsiteY0" fmla="*/ 356503 h 652362"/>
                <a:gd name="connsiteX1" fmla="*/ 1535431 w 3078481"/>
                <a:gd name="connsiteY1" fmla="*/ 265 h 652362"/>
                <a:gd name="connsiteX2" fmla="*/ 3078481 w 3078481"/>
                <a:gd name="connsiteY2" fmla="*/ 364120 h 652362"/>
                <a:gd name="connsiteX3" fmla="*/ 1531538 w 3078481"/>
                <a:gd name="connsiteY3" fmla="*/ 646120 h 652362"/>
                <a:gd name="connsiteX4" fmla="*/ 1 w 3078481"/>
                <a:gd name="connsiteY4" fmla="*/ 356503 h 652362"/>
                <a:gd name="connsiteX0" fmla="*/ 1 w 3078481"/>
                <a:gd name="connsiteY0" fmla="*/ 356503 h 652362"/>
                <a:gd name="connsiteX1" fmla="*/ 1535431 w 3078481"/>
                <a:gd name="connsiteY1" fmla="*/ 265 h 652362"/>
                <a:gd name="connsiteX2" fmla="*/ 3078481 w 3078481"/>
                <a:gd name="connsiteY2" fmla="*/ 364120 h 652362"/>
                <a:gd name="connsiteX3" fmla="*/ 1531538 w 3078481"/>
                <a:gd name="connsiteY3" fmla="*/ 646120 h 652362"/>
                <a:gd name="connsiteX4" fmla="*/ 1 w 3078481"/>
                <a:gd name="connsiteY4" fmla="*/ 356503 h 652362"/>
                <a:gd name="connsiteX0" fmla="*/ 1 w 3078522"/>
                <a:gd name="connsiteY0" fmla="*/ 356503 h 652362"/>
                <a:gd name="connsiteX1" fmla="*/ 1535431 w 3078522"/>
                <a:gd name="connsiteY1" fmla="*/ 265 h 652362"/>
                <a:gd name="connsiteX2" fmla="*/ 3078481 w 3078522"/>
                <a:gd name="connsiteY2" fmla="*/ 364120 h 652362"/>
                <a:gd name="connsiteX3" fmla="*/ 1531538 w 3078522"/>
                <a:gd name="connsiteY3" fmla="*/ 646120 h 652362"/>
                <a:gd name="connsiteX4" fmla="*/ 1 w 3078522"/>
                <a:gd name="connsiteY4" fmla="*/ 356503 h 652362"/>
                <a:gd name="connsiteX0" fmla="*/ 1 w 3078522"/>
                <a:gd name="connsiteY0" fmla="*/ 356503 h 652362"/>
                <a:gd name="connsiteX1" fmla="*/ 1535431 w 3078522"/>
                <a:gd name="connsiteY1" fmla="*/ 265 h 652362"/>
                <a:gd name="connsiteX2" fmla="*/ 3078481 w 3078522"/>
                <a:gd name="connsiteY2" fmla="*/ 364120 h 652362"/>
                <a:gd name="connsiteX3" fmla="*/ 1531538 w 3078522"/>
                <a:gd name="connsiteY3" fmla="*/ 646120 h 652362"/>
                <a:gd name="connsiteX4" fmla="*/ 1 w 3078522"/>
                <a:gd name="connsiteY4" fmla="*/ 356503 h 652362"/>
                <a:gd name="connsiteX0" fmla="*/ 1 w 3078563"/>
                <a:gd name="connsiteY0" fmla="*/ 368589 h 669287"/>
                <a:gd name="connsiteX1" fmla="*/ 1535431 w 3078563"/>
                <a:gd name="connsiteY1" fmla="*/ 12351 h 669287"/>
                <a:gd name="connsiteX2" fmla="*/ 3078522 w 3078563"/>
                <a:gd name="connsiteY2" fmla="*/ 310311 h 669287"/>
                <a:gd name="connsiteX3" fmla="*/ 1531538 w 3078563"/>
                <a:gd name="connsiteY3" fmla="*/ 658206 h 669287"/>
                <a:gd name="connsiteX4" fmla="*/ 1 w 3078563"/>
                <a:gd name="connsiteY4" fmla="*/ 368589 h 669287"/>
                <a:gd name="connsiteX0" fmla="*/ 1 w 3032842"/>
                <a:gd name="connsiteY0" fmla="*/ 319027 h 656122"/>
                <a:gd name="connsiteX1" fmla="*/ 1489710 w 3032842"/>
                <a:gd name="connsiteY1" fmla="*/ 8946 h 656122"/>
                <a:gd name="connsiteX2" fmla="*/ 3032801 w 3032842"/>
                <a:gd name="connsiteY2" fmla="*/ 306906 h 656122"/>
                <a:gd name="connsiteX3" fmla="*/ 1485817 w 3032842"/>
                <a:gd name="connsiteY3" fmla="*/ 654801 h 656122"/>
                <a:gd name="connsiteX4" fmla="*/ 1 w 3032842"/>
                <a:gd name="connsiteY4" fmla="*/ 319027 h 656122"/>
                <a:gd name="connsiteX0" fmla="*/ 1 w 3032842"/>
                <a:gd name="connsiteY0" fmla="*/ 325283 h 671268"/>
                <a:gd name="connsiteX1" fmla="*/ 1489710 w 3032842"/>
                <a:gd name="connsiteY1" fmla="*/ 15202 h 671268"/>
                <a:gd name="connsiteX2" fmla="*/ 3032801 w 3032842"/>
                <a:gd name="connsiteY2" fmla="*/ 313162 h 671268"/>
                <a:gd name="connsiteX3" fmla="*/ 1485817 w 3032842"/>
                <a:gd name="connsiteY3" fmla="*/ 661057 h 671268"/>
                <a:gd name="connsiteX4" fmla="*/ 1 w 3032842"/>
                <a:gd name="connsiteY4" fmla="*/ 325283 h 671268"/>
                <a:gd name="connsiteX0" fmla="*/ 1 w 3032842"/>
                <a:gd name="connsiteY0" fmla="*/ 344257 h 706384"/>
                <a:gd name="connsiteX1" fmla="*/ 1489710 w 3032842"/>
                <a:gd name="connsiteY1" fmla="*/ 34176 h 706384"/>
                <a:gd name="connsiteX2" fmla="*/ 3032801 w 3032842"/>
                <a:gd name="connsiteY2" fmla="*/ 332136 h 706384"/>
                <a:gd name="connsiteX3" fmla="*/ 1485817 w 3032842"/>
                <a:gd name="connsiteY3" fmla="*/ 680031 h 706384"/>
                <a:gd name="connsiteX4" fmla="*/ 1 w 3032842"/>
                <a:gd name="connsiteY4" fmla="*/ 344257 h 706384"/>
                <a:gd name="connsiteX0" fmla="*/ 51 w 3032892"/>
                <a:gd name="connsiteY0" fmla="*/ 319027 h 655264"/>
                <a:gd name="connsiteX1" fmla="*/ 1489760 w 3032892"/>
                <a:gd name="connsiteY1" fmla="*/ 8946 h 655264"/>
                <a:gd name="connsiteX2" fmla="*/ 3032851 w 3032892"/>
                <a:gd name="connsiteY2" fmla="*/ 306906 h 655264"/>
                <a:gd name="connsiteX3" fmla="*/ 1485867 w 3032892"/>
                <a:gd name="connsiteY3" fmla="*/ 654801 h 655264"/>
                <a:gd name="connsiteX4" fmla="*/ 51 w 3032892"/>
                <a:gd name="connsiteY4" fmla="*/ 319027 h 655264"/>
                <a:gd name="connsiteX0" fmla="*/ 70338 w 3103179"/>
                <a:gd name="connsiteY0" fmla="*/ 331245 h 667031"/>
                <a:gd name="connsiteX1" fmla="*/ 375100 w 3103179"/>
                <a:gd name="connsiteY1" fmla="*/ 58356 h 667031"/>
                <a:gd name="connsiteX2" fmla="*/ 1560047 w 3103179"/>
                <a:gd name="connsiteY2" fmla="*/ 21164 h 667031"/>
                <a:gd name="connsiteX3" fmla="*/ 3103138 w 3103179"/>
                <a:gd name="connsiteY3" fmla="*/ 319124 h 667031"/>
                <a:gd name="connsiteX4" fmla="*/ 1556154 w 3103179"/>
                <a:gd name="connsiteY4" fmla="*/ 667019 h 667031"/>
                <a:gd name="connsiteX5" fmla="*/ 70338 w 3103179"/>
                <a:gd name="connsiteY5" fmla="*/ 331245 h 667031"/>
                <a:gd name="connsiteX0" fmla="*/ 53200 w 3086041"/>
                <a:gd name="connsiteY0" fmla="*/ 331245 h 667031"/>
                <a:gd name="connsiteX1" fmla="*/ 357962 w 3086041"/>
                <a:gd name="connsiteY1" fmla="*/ 58356 h 667031"/>
                <a:gd name="connsiteX2" fmla="*/ 1542909 w 3086041"/>
                <a:gd name="connsiteY2" fmla="*/ 21164 h 667031"/>
                <a:gd name="connsiteX3" fmla="*/ 3086000 w 3086041"/>
                <a:gd name="connsiteY3" fmla="*/ 319124 h 667031"/>
                <a:gd name="connsiteX4" fmla="*/ 1539016 w 3086041"/>
                <a:gd name="connsiteY4" fmla="*/ 667019 h 667031"/>
                <a:gd name="connsiteX5" fmla="*/ 53200 w 3086041"/>
                <a:gd name="connsiteY5" fmla="*/ 331245 h 667031"/>
                <a:gd name="connsiteX0" fmla="*/ 53200 w 3086041"/>
                <a:gd name="connsiteY0" fmla="*/ 325237 h 661023"/>
                <a:gd name="connsiteX1" fmla="*/ 357962 w 3086041"/>
                <a:gd name="connsiteY1" fmla="*/ 52348 h 661023"/>
                <a:gd name="connsiteX2" fmla="*/ 1542909 w 3086041"/>
                <a:gd name="connsiteY2" fmla="*/ 15156 h 661023"/>
                <a:gd name="connsiteX3" fmla="*/ 3086000 w 3086041"/>
                <a:gd name="connsiteY3" fmla="*/ 313116 h 661023"/>
                <a:gd name="connsiteX4" fmla="*/ 1539016 w 3086041"/>
                <a:gd name="connsiteY4" fmla="*/ 661011 h 661023"/>
                <a:gd name="connsiteX5" fmla="*/ 53200 w 3086041"/>
                <a:gd name="connsiteY5" fmla="*/ 325237 h 661023"/>
                <a:gd name="connsiteX0" fmla="*/ 204 w 3033045"/>
                <a:gd name="connsiteY0" fmla="*/ 325237 h 661095"/>
                <a:gd name="connsiteX1" fmla="*/ 304966 w 3033045"/>
                <a:gd name="connsiteY1" fmla="*/ 52348 h 661095"/>
                <a:gd name="connsiteX2" fmla="*/ 1489913 w 3033045"/>
                <a:gd name="connsiteY2" fmla="*/ 15156 h 661095"/>
                <a:gd name="connsiteX3" fmla="*/ 3033004 w 3033045"/>
                <a:gd name="connsiteY3" fmla="*/ 313116 h 661095"/>
                <a:gd name="connsiteX4" fmla="*/ 1486020 w 3033045"/>
                <a:gd name="connsiteY4" fmla="*/ 661011 h 661095"/>
                <a:gd name="connsiteX5" fmla="*/ 204 w 3033045"/>
                <a:gd name="connsiteY5" fmla="*/ 325237 h 661095"/>
                <a:gd name="connsiteX0" fmla="*/ 204 w 3033045"/>
                <a:gd name="connsiteY0" fmla="*/ 325237 h 661095"/>
                <a:gd name="connsiteX1" fmla="*/ 304966 w 3033045"/>
                <a:gd name="connsiteY1" fmla="*/ 52348 h 661095"/>
                <a:gd name="connsiteX2" fmla="*/ 1489913 w 3033045"/>
                <a:gd name="connsiteY2" fmla="*/ 15156 h 661095"/>
                <a:gd name="connsiteX3" fmla="*/ 3033004 w 3033045"/>
                <a:gd name="connsiteY3" fmla="*/ 313116 h 661095"/>
                <a:gd name="connsiteX4" fmla="*/ 1486020 w 3033045"/>
                <a:gd name="connsiteY4" fmla="*/ 661011 h 661095"/>
                <a:gd name="connsiteX5" fmla="*/ 204 w 3033045"/>
                <a:gd name="connsiteY5" fmla="*/ 325237 h 661095"/>
                <a:gd name="connsiteX0" fmla="*/ 204 w 3033045"/>
                <a:gd name="connsiteY0" fmla="*/ 310081 h 645939"/>
                <a:gd name="connsiteX1" fmla="*/ 1489913 w 3033045"/>
                <a:gd name="connsiteY1" fmla="*/ 0 h 645939"/>
                <a:gd name="connsiteX2" fmla="*/ 3033004 w 3033045"/>
                <a:gd name="connsiteY2" fmla="*/ 297960 h 645939"/>
                <a:gd name="connsiteX3" fmla="*/ 1486020 w 3033045"/>
                <a:gd name="connsiteY3" fmla="*/ 645855 h 645939"/>
                <a:gd name="connsiteX4" fmla="*/ 204 w 3033045"/>
                <a:gd name="connsiteY4" fmla="*/ 310081 h 645939"/>
                <a:gd name="connsiteX0" fmla="*/ 37 w 3032878"/>
                <a:gd name="connsiteY0" fmla="*/ 311438 h 648055"/>
                <a:gd name="connsiteX1" fmla="*/ 1489746 w 3032878"/>
                <a:gd name="connsiteY1" fmla="*/ 1357 h 648055"/>
                <a:gd name="connsiteX2" fmla="*/ 3032837 w 3032878"/>
                <a:gd name="connsiteY2" fmla="*/ 299317 h 648055"/>
                <a:gd name="connsiteX3" fmla="*/ 1485853 w 3032878"/>
                <a:gd name="connsiteY3" fmla="*/ 647212 h 648055"/>
                <a:gd name="connsiteX4" fmla="*/ 37 w 3032878"/>
                <a:gd name="connsiteY4" fmla="*/ 311438 h 648055"/>
                <a:gd name="connsiteX0" fmla="*/ 34 w 3101458"/>
                <a:gd name="connsiteY0" fmla="*/ 311950 h 654621"/>
                <a:gd name="connsiteX1" fmla="*/ 1558326 w 3101458"/>
                <a:gd name="connsiteY1" fmla="*/ 8459 h 654621"/>
                <a:gd name="connsiteX2" fmla="*/ 3101417 w 3101458"/>
                <a:gd name="connsiteY2" fmla="*/ 306419 h 654621"/>
                <a:gd name="connsiteX3" fmla="*/ 1554433 w 3101458"/>
                <a:gd name="connsiteY3" fmla="*/ 654314 h 654621"/>
                <a:gd name="connsiteX4" fmla="*/ 34 w 3101458"/>
                <a:gd name="connsiteY4" fmla="*/ 311950 h 654621"/>
                <a:gd name="connsiteX0" fmla="*/ 48 w 3101472"/>
                <a:gd name="connsiteY0" fmla="*/ 309037 h 651708"/>
                <a:gd name="connsiteX1" fmla="*/ 1558340 w 3101472"/>
                <a:gd name="connsiteY1" fmla="*/ 5546 h 651708"/>
                <a:gd name="connsiteX2" fmla="*/ 3101431 w 3101472"/>
                <a:gd name="connsiteY2" fmla="*/ 303506 h 651708"/>
                <a:gd name="connsiteX3" fmla="*/ 1554447 w 3101472"/>
                <a:gd name="connsiteY3" fmla="*/ 651401 h 651708"/>
                <a:gd name="connsiteX4" fmla="*/ 48 w 3101472"/>
                <a:gd name="connsiteY4" fmla="*/ 309037 h 651708"/>
                <a:gd name="connsiteX0" fmla="*/ 48 w 3101482"/>
                <a:gd name="connsiteY0" fmla="*/ 309037 h 652189"/>
                <a:gd name="connsiteX1" fmla="*/ 1558340 w 3101482"/>
                <a:gd name="connsiteY1" fmla="*/ 5546 h 652189"/>
                <a:gd name="connsiteX2" fmla="*/ 3101431 w 3101482"/>
                <a:gd name="connsiteY2" fmla="*/ 303506 h 652189"/>
                <a:gd name="connsiteX3" fmla="*/ 1554447 w 3101482"/>
                <a:gd name="connsiteY3" fmla="*/ 651401 h 652189"/>
                <a:gd name="connsiteX4" fmla="*/ 48 w 3101482"/>
                <a:gd name="connsiteY4" fmla="*/ 309037 h 652189"/>
                <a:gd name="connsiteX0" fmla="*/ 26 w 3101461"/>
                <a:gd name="connsiteY0" fmla="*/ 309037 h 606057"/>
                <a:gd name="connsiteX1" fmla="*/ 1558318 w 3101461"/>
                <a:gd name="connsiteY1" fmla="*/ 5546 h 606057"/>
                <a:gd name="connsiteX2" fmla="*/ 3101409 w 3101461"/>
                <a:gd name="connsiteY2" fmla="*/ 303506 h 606057"/>
                <a:gd name="connsiteX3" fmla="*/ 1588389 w 3101461"/>
                <a:gd name="connsiteY3" fmla="*/ 602597 h 606057"/>
                <a:gd name="connsiteX4" fmla="*/ 26 w 3101461"/>
                <a:gd name="connsiteY4" fmla="*/ 309037 h 606057"/>
                <a:gd name="connsiteX0" fmla="*/ 960 w 3102396"/>
                <a:gd name="connsiteY0" fmla="*/ 315578 h 618739"/>
                <a:gd name="connsiteX1" fmla="*/ 1559252 w 3102396"/>
                <a:gd name="connsiteY1" fmla="*/ 12087 h 618739"/>
                <a:gd name="connsiteX2" fmla="*/ 3102343 w 3102396"/>
                <a:gd name="connsiteY2" fmla="*/ 310047 h 618739"/>
                <a:gd name="connsiteX3" fmla="*/ 1589323 w 3102396"/>
                <a:gd name="connsiteY3" fmla="*/ 609138 h 618739"/>
                <a:gd name="connsiteX4" fmla="*/ 960 w 3102396"/>
                <a:gd name="connsiteY4" fmla="*/ 315578 h 618739"/>
                <a:gd name="connsiteX0" fmla="*/ 805 w 3085244"/>
                <a:gd name="connsiteY0" fmla="*/ 285653 h 626197"/>
                <a:gd name="connsiteX1" fmla="*/ 1542110 w 3085244"/>
                <a:gd name="connsiteY1" fmla="*/ 25446 h 626197"/>
                <a:gd name="connsiteX2" fmla="*/ 3085201 w 3085244"/>
                <a:gd name="connsiteY2" fmla="*/ 323406 h 626197"/>
                <a:gd name="connsiteX3" fmla="*/ 1572181 w 3085244"/>
                <a:gd name="connsiteY3" fmla="*/ 622497 h 626197"/>
                <a:gd name="connsiteX4" fmla="*/ 805 w 3085244"/>
                <a:gd name="connsiteY4" fmla="*/ 285653 h 626197"/>
                <a:gd name="connsiteX0" fmla="*/ 190 w 3084629"/>
                <a:gd name="connsiteY0" fmla="*/ 293057 h 634051"/>
                <a:gd name="connsiteX1" fmla="*/ 1541495 w 3084629"/>
                <a:gd name="connsiteY1" fmla="*/ 32850 h 634051"/>
                <a:gd name="connsiteX2" fmla="*/ 3084586 w 3084629"/>
                <a:gd name="connsiteY2" fmla="*/ 330810 h 634051"/>
                <a:gd name="connsiteX3" fmla="*/ 1571566 w 3084629"/>
                <a:gd name="connsiteY3" fmla="*/ 629901 h 634051"/>
                <a:gd name="connsiteX4" fmla="*/ 190 w 3084629"/>
                <a:gd name="connsiteY4" fmla="*/ 293057 h 634051"/>
                <a:gd name="connsiteX0" fmla="*/ 183 w 3124256"/>
                <a:gd name="connsiteY0" fmla="*/ 309592 h 630499"/>
                <a:gd name="connsiteX1" fmla="*/ 1581122 w 3124256"/>
                <a:gd name="connsiteY1" fmla="*/ 20125 h 630499"/>
                <a:gd name="connsiteX2" fmla="*/ 3124213 w 3124256"/>
                <a:gd name="connsiteY2" fmla="*/ 318085 h 630499"/>
                <a:gd name="connsiteX3" fmla="*/ 1611193 w 3124256"/>
                <a:gd name="connsiteY3" fmla="*/ 617176 h 630499"/>
                <a:gd name="connsiteX4" fmla="*/ 183 w 3124256"/>
                <a:gd name="connsiteY4" fmla="*/ 309592 h 630499"/>
                <a:gd name="connsiteX0" fmla="*/ 359 w 3124432"/>
                <a:gd name="connsiteY0" fmla="*/ 351188 h 710954"/>
                <a:gd name="connsiteX1" fmla="*/ 1581298 w 3124432"/>
                <a:gd name="connsiteY1" fmla="*/ 61721 h 710954"/>
                <a:gd name="connsiteX2" fmla="*/ 3124389 w 3124432"/>
                <a:gd name="connsiteY2" fmla="*/ 359681 h 710954"/>
                <a:gd name="connsiteX3" fmla="*/ 1611369 w 3124432"/>
                <a:gd name="connsiteY3" fmla="*/ 658772 h 710954"/>
                <a:gd name="connsiteX4" fmla="*/ 359 w 3124432"/>
                <a:gd name="connsiteY4" fmla="*/ 351188 h 710954"/>
                <a:gd name="connsiteX0" fmla="*/ 362 w 3118772"/>
                <a:gd name="connsiteY0" fmla="*/ 371828 h 712276"/>
                <a:gd name="connsiteX1" fmla="*/ 1575638 w 3118772"/>
                <a:gd name="connsiteY1" fmla="*/ 39870 h 712276"/>
                <a:gd name="connsiteX2" fmla="*/ 3118729 w 3118772"/>
                <a:gd name="connsiteY2" fmla="*/ 337830 h 712276"/>
                <a:gd name="connsiteX3" fmla="*/ 1605709 w 3118772"/>
                <a:gd name="connsiteY3" fmla="*/ 636921 h 712276"/>
                <a:gd name="connsiteX4" fmla="*/ 362 w 3118772"/>
                <a:gd name="connsiteY4" fmla="*/ 371828 h 712276"/>
                <a:gd name="connsiteX0" fmla="*/ 362 w 3118772"/>
                <a:gd name="connsiteY0" fmla="*/ 371828 h 712276"/>
                <a:gd name="connsiteX1" fmla="*/ 1575638 w 3118772"/>
                <a:gd name="connsiteY1" fmla="*/ 39870 h 712276"/>
                <a:gd name="connsiteX2" fmla="*/ 3118729 w 3118772"/>
                <a:gd name="connsiteY2" fmla="*/ 337830 h 712276"/>
                <a:gd name="connsiteX3" fmla="*/ 1605709 w 3118772"/>
                <a:gd name="connsiteY3" fmla="*/ 636921 h 712276"/>
                <a:gd name="connsiteX4" fmla="*/ 362 w 3118772"/>
                <a:gd name="connsiteY4" fmla="*/ 371828 h 712276"/>
                <a:gd name="connsiteX0" fmla="*/ 26 w 3118436"/>
                <a:gd name="connsiteY0" fmla="*/ 380343 h 645578"/>
                <a:gd name="connsiteX1" fmla="*/ 1575302 w 3118436"/>
                <a:gd name="connsiteY1" fmla="*/ 3275 h 645578"/>
                <a:gd name="connsiteX2" fmla="*/ 3118393 w 3118436"/>
                <a:gd name="connsiteY2" fmla="*/ 346345 h 645578"/>
                <a:gd name="connsiteX3" fmla="*/ 1605373 w 3118436"/>
                <a:gd name="connsiteY3" fmla="*/ 645436 h 645578"/>
                <a:gd name="connsiteX4" fmla="*/ 26 w 3118436"/>
                <a:gd name="connsiteY4" fmla="*/ 380343 h 645578"/>
                <a:gd name="connsiteX0" fmla="*/ 2849 w 3121259"/>
                <a:gd name="connsiteY0" fmla="*/ 380343 h 686393"/>
                <a:gd name="connsiteX1" fmla="*/ 1578125 w 3121259"/>
                <a:gd name="connsiteY1" fmla="*/ 3275 h 686393"/>
                <a:gd name="connsiteX2" fmla="*/ 3121216 w 3121259"/>
                <a:gd name="connsiteY2" fmla="*/ 346345 h 686393"/>
                <a:gd name="connsiteX3" fmla="*/ 1608196 w 3121259"/>
                <a:gd name="connsiteY3" fmla="*/ 645436 h 686393"/>
                <a:gd name="connsiteX4" fmla="*/ 2849 w 3121259"/>
                <a:gd name="connsiteY4" fmla="*/ 380343 h 686393"/>
                <a:gd name="connsiteX0" fmla="*/ 2081 w 3092178"/>
                <a:gd name="connsiteY0" fmla="*/ 349385 h 678409"/>
                <a:gd name="connsiteX1" fmla="*/ 1549044 w 3092178"/>
                <a:gd name="connsiteY1" fmla="*/ 14488 h 678409"/>
                <a:gd name="connsiteX2" fmla="*/ 3092135 w 3092178"/>
                <a:gd name="connsiteY2" fmla="*/ 357558 h 678409"/>
                <a:gd name="connsiteX3" fmla="*/ 1579115 w 3092178"/>
                <a:gd name="connsiteY3" fmla="*/ 656649 h 678409"/>
                <a:gd name="connsiteX4" fmla="*/ 2081 w 3092178"/>
                <a:gd name="connsiteY4" fmla="*/ 349385 h 678409"/>
                <a:gd name="connsiteX0" fmla="*/ 2500 w 3092597"/>
                <a:gd name="connsiteY0" fmla="*/ 338401 h 652849"/>
                <a:gd name="connsiteX1" fmla="*/ 1549463 w 3092597"/>
                <a:gd name="connsiteY1" fmla="*/ 3504 h 652849"/>
                <a:gd name="connsiteX2" fmla="*/ 3092554 w 3092597"/>
                <a:gd name="connsiteY2" fmla="*/ 346574 h 652849"/>
                <a:gd name="connsiteX3" fmla="*/ 1579534 w 3092597"/>
                <a:gd name="connsiteY3" fmla="*/ 645665 h 652849"/>
                <a:gd name="connsiteX4" fmla="*/ 2500 w 3092597"/>
                <a:gd name="connsiteY4" fmla="*/ 338401 h 652849"/>
                <a:gd name="connsiteX0" fmla="*/ 2500 w 3092597"/>
                <a:gd name="connsiteY0" fmla="*/ 338401 h 652850"/>
                <a:gd name="connsiteX1" fmla="*/ 1549463 w 3092597"/>
                <a:gd name="connsiteY1" fmla="*/ 3504 h 652850"/>
                <a:gd name="connsiteX2" fmla="*/ 3092554 w 3092597"/>
                <a:gd name="connsiteY2" fmla="*/ 346574 h 652850"/>
                <a:gd name="connsiteX3" fmla="*/ 1579534 w 3092597"/>
                <a:gd name="connsiteY3" fmla="*/ 645665 h 652850"/>
                <a:gd name="connsiteX4" fmla="*/ 2500 w 3092597"/>
                <a:gd name="connsiteY4" fmla="*/ 338401 h 652850"/>
                <a:gd name="connsiteX0" fmla="*/ 3444 w 3093541"/>
                <a:gd name="connsiteY0" fmla="*/ 348005 h 662382"/>
                <a:gd name="connsiteX1" fmla="*/ 1550407 w 3093541"/>
                <a:gd name="connsiteY1" fmla="*/ 13108 h 662382"/>
                <a:gd name="connsiteX2" fmla="*/ 3093498 w 3093541"/>
                <a:gd name="connsiteY2" fmla="*/ 356178 h 662382"/>
                <a:gd name="connsiteX3" fmla="*/ 1580478 w 3093541"/>
                <a:gd name="connsiteY3" fmla="*/ 655269 h 662382"/>
                <a:gd name="connsiteX4" fmla="*/ 3444 w 3093541"/>
                <a:gd name="connsiteY4" fmla="*/ 348005 h 662382"/>
                <a:gd name="connsiteX0" fmla="*/ 3289 w 3153175"/>
                <a:gd name="connsiteY0" fmla="*/ 357268 h 671645"/>
                <a:gd name="connsiteX1" fmla="*/ 1550252 w 3153175"/>
                <a:gd name="connsiteY1" fmla="*/ 22371 h 671645"/>
                <a:gd name="connsiteX2" fmla="*/ 2760089 w 3153175"/>
                <a:gd name="connsiteY2" fmla="*/ 67844 h 671645"/>
                <a:gd name="connsiteX3" fmla="*/ 3093343 w 3153175"/>
                <a:gd name="connsiteY3" fmla="*/ 365441 h 671645"/>
                <a:gd name="connsiteX4" fmla="*/ 1580323 w 3153175"/>
                <a:gd name="connsiteY4" fmla="*/ 664532 h 671645"/>
                <a:gd name="connsiteX5" fmla="*/ 3289 w 3153175"/>
                <a:gd name="connsiteY5" fmla="*/ 357268 h 671645"/>
                <a:gd name="connsiteX0" fmla="*/ 3289 w 3093386"/>
                <a:gd name="connsiteY0" fmla="*/ 357268 h 671645"/>
                <a:gd name="connsiteX1" fmla="*/ 1550252 w 3093386"/>
                <a:gd name="connsiteY1" fmla="*/ 22371 h 671645"/>
                <a:gd name="connsiteX2" fmla="*/ 2760089 w 3093386"/>
                <a:gd name="connsiteY2" fmla="*/ 67844 h 671645"/>
                <a:gd name="connsiteX3" fmla="*/ 3093343 w 3093386"/>
                <a:gd name="connsiteY3" fmla="*/ 365441 h 671645"/>
                <a:gd name="connsiteX4" fmla="*/ 1580323 w 3093386"/>
                <a:gd name="connsiteY4" fmla="*/ 664532 h 671645"/>
                <a:gd name="connsiteX5" fmla="*/ 3289 w 3093386"/>
                <a:gd name="connsiteY5" fmla="*/ 357268 h 671645"/>
                <a:gd name="connsiteX0" fmla="*/ 3289 w 3094679"/>
                <a:gd name="connsiteY0" fmla="*/ 357268 h 671645"/>
                <a:gd name="connsiteX1" fmla="*/ 1550252 w 3094679"/>
                <a:gd name="connsiteY1" fmla="*/ 22371 h 671645"/>
                <a:gd name="connsiteX2" fmla="*/ 2760089 w 3094679"/>
                <a:gd name="connsiteY2" fmla="*/ 67844 h 671645"/>
                <a:gd name="connsiteX3" fmla="*/ 3093343 w 3094679"/>
                <a:gd name="connsiteY3" fmla="*/ 365441 h 671645"/>
                <a:gd name="connsiteX4" fmla="*/ 1580323 w 3094679"/>
                <a:gd name="connsiteY4" fmla="*/ 664532 h 671645"/>
                <a:gd name="connsiteX5" fmla="*/ 3289 w 3094679"/>
                <a:gd name="connsiteY5" fmla="*/ 357268 h 671645"/>
                <a:gd name="connsiteX0" fmla="*/ 3289 w 3094679"/>
                <a:gd name="connsiteY0" fmla="*/ 357268 h 671645"/>
                <a:gd name="connsiteX1" fmla="*/ 1550252 w 3094679"/>
                <a:gd name="connsiteY1" fmla="*/ 22371 h 671645"/>
                <a:gd name="connsiteX2" fmla="*/ 2760089 w 3094679"/>
                <a:gd name="connsiteY2" fmla="*/ 67844 h 671645"/>
                <a:gd name="connsiteX3" fmla="*/ 3093343 w 3094679"/>
                <a:gd name="connsiteY3" fmla="*/ 365441 h 671645"/>
                <a:gd name="connsiteX4" fmla="*/ 1580323 w 3094679"/>
                <a:gd name="connsiteY4" fmla="*/ 664532 h 671645"/>
                <a:gd name="connsiteX5" fmla="*/ 3289 w 3094679"/>
                <a:gd name="connsiteY5" fmla="*/ 357268 h 671645"/>
                <a:gd name="connsiteX0" fmla="*/ 4744 w 3096134"/>
                <a:gd name="connsiteY0" fmla="*/ 375078 h 689455"/>
                <a:gd name="connsiteX1" fmla="*/ 1177106 w 3096134"/>
                <a:gd name="connsiteY1" fmla="*/ 17810 h 689455"/>
                <a:gd name="connsiteX2" fmla="*/ 2761544 w 3096134"/>
                <a:gd name="connsiteY2" fmla="*/ 85654 h 689455"/>
                <a:gd name="connsiteX3" fmla="*/ 3094798 w 3096134"/>
                <a:gd name="connsiteY3" fmla="*/ 383251 h 689455"/>
                <a:gd name="connsiteX4" fmla="*/ 1581778 w 3096134"/>
                <a:gd name="connsiteY4" fmla="*/ 682342 h 689455"/>
                <a:gd name="connsiteX5" fmla="*/ 4744 w 3096134"/>
                <a:gd name="connsiteY5" fmla="*/ 375078 h 689455"/>
                <a:gd name="connsiteX0" fmla="*/ 4864 w 3096254"/>
                <a:gd name="connsiteY0" fmla="*/ 362526 h 676903"/>
                <a:gd name="connsiteX1" fmla="*/ 1177226 w 3096254"/>
                <a:gd name="connsiteY1" fmla="*/ 5258 h 676903"/>
                <a:gd name="connsiteX2" fmla="*/ 2761664 w 3096254"/>
                <a:gd name="connsiteY2" fmla="*/ 73102 h 676903"/>
                <a:gd name="connsiteX3" fmla="*/ 3094918 w 3096254"/>
                <a:gd name="connsiteY3" fmla="*/ 370699 h 676903"/>
                <a:gd name="connsiteX4" fmla="*/ 1581898 w 3096254"/>
                <a:gd name="connsiteY4" fmla="*/ 669790 h 676903"/>
                <a:gd name="connsiteX5" fmla="*/ 4864 w 3096254"/>
                <a:gd name="connsiteY5" fmla="*/ 362526 h 676903"/>
                <a:gd name="connsiteX0" fmla="*/ 4864 w 3096254"/>
                <a:gd name="connsiteY0" fmla="*/ 362312 h 676689"/>
                <a:gd name="connsiteX1" fmla="*/ 1177226 w 3096254"/>
                <a:gd name="connsiteY1" fmla="*/ 5044 h 676689"/>
                <a:gd name="connsiteX2" fmla="*/ 2761664 w 3096254"/>
                <a:gd name="connsiteY2" fmla="*/ 72888 h 676689"/>
                <a:gd name="connsiteX3" fmla="*/ 3094918 w 3096254"/>
                <a:gd name="connsiteY3" fmla="*/ 370485 h 676689"/>
                <a:gd name="connsiteX4" fmla="*/ 1581898 w 3096254"/>
                <a:gd name="connsiteY4" fmla="*/ 669576 h 676689"/>
                <a:gd name="connsiteX5" fmla="*/ 4864 w 3096254"/>
                <a:gd name="connsiteY5" fmla="*/ 362312 h 676689"/>
                <a:gd name="connsiteX0" fmla="*/ 4864 w 3096254"/>
                <a:gd name="connsiteY0" fmla="*/ 362312 h 623007"/>
                <a:gd name="connsiteX1" fmla="*/ 1177226 w 3096254"/>
                <a:gd name="connsiteY1" fmla="*/ 5044 h 623007"/>
                <a:gd name="connsiteX2" fmla="*/ 2761664 w 3096254"/>
                <a:gd name="connsiteY2" fmla="*/ 72888 h 623007"/>
                <a:gd name="connsiteX3" fmla="*/ 3094918 w 3096254"/>
                <a:gd name="connsiteY3" fmla="*/ 370485 h 623007"/>
                <a:gd name="connsiteX4" fmla="*/ 1354290 w 3096254"/>
                <a:gd name="connsiteY4" fmla="*/ 588929 h 623007"/>
                <a:gd name="connsiteX5" fmla="*/ 4864 w 3096254"/>
                <a:gd name="connsiteY5" fmla="*/ 362312 h 623007"/>
                <a:gd name="connsiteX0" fmla="*/ 4864 w 3096254"/>
                <a:gd name="connsiteY0" fmla="*/ 362312 h 618034"/>
                <a:gd name="connsiteX1" fmla="*/ 1177226 w 3096254"/>
                <a:gd name="connsiteY1" fmla="*/ 5044 h 618034"/>
                <a:gd name="connsiteX2" fmla="*/ 2761664 w 3096254"/>
                <a:gd name="connsiteY2" fmla="*/ 72888 h 618034"/>
                <a:gd name="connsiteX3" fmla="*/ 3094918 w 3096254"/>
                <a:gd name="connsiteY3" fmla="*/ 370485 h 618034"/>
                <a:gd name="connsiteX4" fmla="*/ 1354290 w 3096254"/>
                <a:gd name="connsiteY4" fmla="*/ 588929 h 618034"/>
                <a:gd name="connsiteX5" fmla="*/ 4864 w 3096254"/>
                <a:gd name="connsiteY5" fmla="*/ 362312 h 618034"/>
                <a:gd name="connsiteX0" fmla="*/ 4864 w 3096254"/>
                <a:gd name="connsiteY0" fmla="*/ 362312 h 603733"/>
                <a:gd name="connsiteX1" fmla="*/ 1177226 w 3096254"/>
                <a:gd name="connsiteY1" fmla="*/ 5044 h 603733"/>
                <a:gd name="connsiteX2" fmla="*/ 2761664 w 3096254"/>
                <a:gd name="connsiteY2" fmla="*/ 72888 h 603733"/>
                <a:gd name="connsiteX3" fmla="*/ 3094918 w 3096254"/>
                <a:gd name="connsiteY3" fmla="*/ 370485 h 603733"/>
                <a:gd name="connsiteX4" fmla="*/ 1354290 w 3096254"/>
                <a:gd name="connsiteY4" fmla="*/ 588929 h 603733"/>
                <a:gd name="connsiteX5" fmla="*/ 4864 w 3096254"/>
                <a:gd name="connsiteY5" fmla="*/ 362312 h 603733"/>
                <a:gd name="connsiteX0" fmla="*/ 4864 w 3096254"/>
                <a:gd name="connsiteY0" fmla="*/ 362312 h 614970"/>
                <a:gd name="connsiteX1" fmla="*/ 1177226 w 3096254"/>
                <a:gd name="connsiteY1" fmla="*/ 5044 h 614970"/>
                <a:gd name="connsiteX2" fmla="*/ 2761664 w 3096254"/>
                <a:gd name="connsiteY2" fmla="*/ 72888 h 614970"/>
                <a:gd name="connsiteX3" fmla="*/ 3094918 w 3096254"/>
                <a:gd name="connsiteY3" fmla="*/ 370485 h 614970"/>
                <a:gd name="connsiteX4" fmla="*/ 1354290 w 3096254"/>
                <a:gd name="connsiteY4" fmla="*/ 603733 h 614970"/>
                <a:gd name="connsiteX5" fmla="*/ 4864 w 3096254"/>
                <a:gd name="connsiteY5" fmla="*/ 362312 h 614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6254" h="614970">
                  <a:moveTo>
                    <a:pt x="4864" y="362312"/>
                  </a:moveTo>
                  <a:cubicBezTo>
                    <a:pt x="-68098" y="-84666"/>
                    <a:pt x="696444" y="22255"/>
                    <a:pt x="1177226" y="5044"/>
                  </a:cubicBezTo>
                  <a:cubicBezTo>
                    <a:pt x="1658008" y="-12167"/>
                    <a:pt x="2504482" y="15710"/>
                    <a:pt x="2761664" y="72888"/>
                  </a:cubicBezTo>
                  <a:cubicBezTo>
                    <a:pt x="3018846" y="130066"/>
                    <a:pt x="3108585" y="170310"/>
                    <a:pt x="3094918" y="370485"/>
                  </a:cubicBezTo>
                  <a:cubicBezTo>
                    <a:pt x="3102538" y="664398"/>
                    <a:pt x="1997192" y="617497"/>
                    <a:pt x="1354290" y="603733"/>
                  </a:cubicBezTo>
                  <a:cubicBezTo>
                    <a:pt x="711388" y="589969"/>
                    <a:pt x="-426" y="593080"/>
                    <a:pt x="4864" y="362312"/>
                  </a:cubicBezTo>
                  <a:close/>
                </a:path>
              </a:pathLst>
            </a:custGeom>
            <a:solidFill>
              <a:srgbClr val="ECDDF5"/>
            </a:solidFill>
            <a:ln w="15875" cap="flat" cmpd="sng" algn="ctr">
              <a:solidFill>
                <a:srgbClr val="7030A0"/>
              </a:solidFill>
              <a:prstDash val="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  <p:sp>
          <p:nvSpPr>
            <p:cNvPr id="49" name="Text Box 2041"/>
            <p:cNvSpPr txBox="1"/>
            <p:nvPr/>
          </p:nvSpPr>
          <p:spPr>
            <a:xfrm>
              <a:off x="2425233" y="265738"/>
              <a:ext cx="1198899" cy="52502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95000"/>
                </a:lnSpc>
                <a:spcAft>
                  <a:spcPts val="0"/>
                </a:spcAft>
              </a:pPr>
              <a:r>
                <a:rPr lang="fr-FR" sz="9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2.2  Poner fin a todas las formas de malnutrición          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Text Box 2042"/>
            <p:cNvSpPr txBox="1"/>
            <p:nvPr/>
          </p:nvSpPr>
          <p:spPr>
            <a:xfrm>
              <a:off x="685298" y="250437"/>
              <a:ext cx="1381744" cy="634978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90170" indent="-90170">
                <a:lnSpc>
                  <a:spcPct val="95000"/>
                </a:lnSpc>
                <a:spcAft>
                  <a:spcPts val="0"/>
                </a:spcAft>
              </a:pPr>
              <a:r>
                <a:rPr lang="fr-FR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2.1  Acceso universal a alimentos inocuos, nutritivos y suficientes</a:t>
              </a:r>
              <a:endParaRPr lang="es-E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 Box 2043"/>
            <p:cNvSpPr txBox="1"/>
            <p:nvPr/>
          </p:nvSpPr>
          <p:spPr>
            <a:xfrm>
              <a:off x="596265" y="1419158"/>
              <a:ext cx="1770567" cy="66545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95000"/>
                </a:lnSpc>
                <a:spcAft>
                  <a:spcPts val="0"/>
                </a:spcAft>
              </a:pPr>
              <a:r>
                <a:rPr lang="fr-FR" sz="9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2.3  Duplicar la productividad agrícola y los ingresos 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71450" indent="-171450">
                <a:lnSpc>
                  <a:spcPct val="95000"/>
                </a:lnSpc>
                <a:spcAft>
                  <a:spcPts val="0"/>
                </a:spcAft>
              </a:pPr>
              <a:r>
                <a:rPr lang="fr-FR" sz="9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de los productores de alimentos en pequeña escala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 Box 2046"/>
            <p:cNvSpPr txBox="1"/>
            <p:nvPr/>
          </p:nvSpPr>
          <p:spPr>
            <a:xfrm>
              <a:off x="2409616" y="1485989"/>
              <a:ext cx="1571766" cy="501633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228600" indent="-228600">
                <a:lnSpc>
                  <a:spcPct val="95000"/>
                </a:lnSpc>
                <a:spcAft>
                  <a:spcPts val="0"/>
                </a:spcAft>
              </a:pPr>
              <a:r>
                <a:rPr lang="fr-FR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2.4  Sistemas de producción de alimentos sostenibles y resilientes</a:t>
              </a:r>
              <a:endParaRPr lang="es-E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 Box 1888"/>
            <p:cNvSpPr txBox="1"/>
            <p:nvPr/>
          </p:nvSpPr>
          <p:spPr>
            <a:xfrm>
              <a:off x="3102051" y="2212634"/>
              <a:ext cx="959108" cy="50623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14300" indent="-114300">
                <a:lnSpc>
                  <a:spcPct val="95000"/>
                </a:lnSpc>
                <a:spcAft>
                  <a:spcPts val="0"/>
                </a:spcAft>
              </a:pPr>
              <a:r>
                <a:rPr lang="en-US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</a:t>
              </a:r>
              <a:r>
                <a:rPr lang="es-ES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 Mantener la diversidad genética agrícola</a:t>
              </a:r>
              <a:endParaRPr lang="es-E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 Box 1892"/>
            <p:cNvSpPr txBox="1"/>
            <p:nvPr/>
          </p:nvSpPr>
          <p:spPr>
            <a:xfrm>
              <a:off x="481277" y="2226869"/>
              <a:ext cx="2230712" cy="50690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514350" indent="-171450">
                <a:lnSpc>
                  <a:spcPct val="95000"/>
                </a:lnSpc>
                <a:spcAft>
                  <a:spcPts val="0"/>
                </a:spcAft>
              </a:pPr>
              <a:r>
                <a:rPr lang="fr-FR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2.a Aumento de la inversión en infrastructura rural, investigación agrícola, servicios de extensión y tecnología</a:t>
              </a:r>
              <a:endParaRPr lang="es-E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5" name="Group 1906"/>
            <p:cNvGrpSpPr/>
            <p:nvPr/>
          </p:nvGrpSpPr>
          <p:grpSpPr>
            <a:xfrm>
              <a:off x="3041515" y="804153"/>
              <a:ext cx="1582366" cy="697865"/>
              <a:chOff x="36271" y="13179"/>
              <a:chExt cx="1330032" cy="833092"/>
            </a:xfrm>
          </p:grpSpPr>
          <p:sp>
            <p:nvSpPr>
              <p:cNvPr id="71" name="Text Box 1907"/>
              <p:cNvSpPr txBox="1"/>
              <p:nvPr/>
            </p:nvSpPr>
            <p:spPr>
              <a:xfrm>
                <a:off x="36271" y="343261"/>
                <a:ext cx="1330032" cy="50301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340" indent="-180340">
                  <a:lnSpc>
                    <a:spcPct val="90000"/>
                  </a:lnSpc>
                  <a:spcAft>
                    <a:spcPts val="0"/>
                  </a:spcAft>
                </a:pPr>
                <a:r>
                  <a:rPr lang="fr-FR" sz="9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2.c  </a:t>
                </a:r>
                <a:r>
                  <a:rPr lang="fr-FR" sz="9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Mercados predecibles </a:t>
                </a:r>
                <a:r>
                  <a:rPr lang="fr-FR" sz="9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 productos </a:t>
                </a:r>
                <a:r>
                  <a:rPr lang="fr-FR" sz="9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básicos</a:t>
                </a:r>
                <a:endParaRPr lang="es-E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Text Box 1908"/>
              <p:cNvSpPr txBox="1"/>
              <p:nvPr/>
            </p:nvSpPr>
            <p:spPr>
              <a:xfrm>
                <a:off x="48968" y="13179"/>
                <a:ext cx="1317332" cy="477414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340" indent="-180340">
                  <a:lnSpc>
                    <a:spcPct val="90000"/>
                  </a:lnSpc>
                  <a:spcAft>
                    <a:spcPts val="0"/>
                  </a:spcAft>
                </a:pPr>
                <a:r>
                  <a:rPr lang="es-ES" sz="9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2.b Mercados agropecuarios mundiales justos</a:t>
                </a:r>
                <a:endParaRPr lang="es-E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56" name="Straight Arrow Connector 1905"/>
            <p:cNvCxnSpPr/>
            <p:nvPr/>
          </p:nvCxnSpPr>
          <p:spPr>
            <a:xfrm flipH="1" flipV="1">
              <a:off x="2198451" y="752272"/>
              <a:ext cx="14396" cy="647808"/>
            </a:xfrm>
            <a:prstGeom prst="straightConnector1">
              <a:avLst/>
            </a:prstGeom>
            <a:noFill/>
            <a:ln w="2222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  <a:headEnd type="stealth" w="lg" len="lg"/>
              <a:tailEnd type="stealth" w="lg" len="lg"/>
            </a:ln>
            <a:effectLst/>
          </p:spPr>
        </p:cxnSp>
        <p:cxnSp>
          <p:nvCxnSpPr>
            <p:cNvPr id="57" name="Straight Arrow Connector 1893"/>
            <p:cNvCxnSpPr/>
            <p:nvPr/>
          </p:nvCxnSpPr>
          <p:spPr>
            <a:xfrm flipH="1" flipV="1">
              <a:off x="1207504" y="2012859"/>
              <a:ext cx="545331" cy="222518"/>
            </a:xfrm>
            <a:prstGeom prst="straightConnector1">
              <a:avLst/>
            </a:prstGeom>
            <a:noFill/>
            <a:ln w="2222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  <a:headEnd type="oval"/>
              <a:tailEnd type="stealth" w="lg" len="lg"/>
            </a:ln>
            <a:effectLst/>
          </p:spPr>
        </p:cxnSp>
        <p:sp>
          <p:nvSpPr>
            <p:cNvPr id="58" name="Freeform 1899"/>
            <p:cNvSpPr/>
            <p:nvPr/>
          </p:nvSpPr>
          <p:spPr>
            <a:xfrm rot="10800000" flipV="1">
              <a:off x="2589989" y="2450618"/>
              <a:ext cx="483709" cy="171565"/>
            </a:xfrm>
            <a:custGeom>
              <a:avLst/>
              <a:gdLst>
                <a:gd name="connsiteX0" fmla="*/ 0 w 1264920"/>
                <a:gd name="connsiteY0" fmla="*/ 0 h 784860"/>
                <a:gd name="connsiteX1" fmla="*/ 358140 w 1264920"/>
                <a:gd name="connsiteY1" fmla="*/ 457200 h 784860"/>
                <a:gd name="connsiteX2" fmla="*/ 1264920 w 1264920"/>
                <a:gd name="connsiteY2" fmla="*/ 784860 h 784860"/>
                <a:gd name="connsiteX0" fmla="*/ 0 w 1264920"/>
                <a:gd name="connsiteY0" fmla="*/ 0 h 784860"/>
                <a:gd name="connsiteX1" fmla="*/ 487680 w 1264920"/>
                <a:gd name="connsiteY1" fmla="*/ 533400 h 784860"/>
                <a:gd name="connsiteX2" fmla="*/ 1264920 w 1264920"/>
                <a:gd name="connsiteY2" fmla="*/ 784860 h 784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64920" h="784860">
                  <a:moveTo>
                    <a:pt x="0" y="0"/>
                  </a:moveTo>
                  <a:cubicBezTo>
                    <a:pt x="73660" y="163195"/>
                    <a:pt x="276860" y="402590"/>
                    <a:pt x="487680" y="533400"/>
                  </a:cubicBezTo>
                  <a:cubicBezTo>
                    <a:pt x="698500" y="664210"/>
                    <a:pt x="1264920" y="784860"/>
                    <a:pt x="1264920" y="784860"/>
                  </a:cubicBezTo>
                </a:path>
              </a:pathLst>
            </a:custGeom>
            <a:noFill/>
            <a:ln w="19050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  <a:headEnd type="oval"/>
              <a:tailEnd type="stealth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  <p:cxnSp>
          <p:nvCxnSpPr>
            <p:cNvPr id="59" name="Straight Arrow Connector 1900"/>
            <p:cNvCxnSpPr/>
            <p:nvPr/>
          </p:nvCxnSpPr>
          <p:spPr>
            <a:xfrm flipH="1" flipV="1">
              <a:off x="2869704" y="1933696"/>
              <a:ext cx="229718" cy="519254"/>
            </a:xfrm>
            <a:prstGeom prst="straightConnector1">
              <a:avLst/>
            </a:prstGeom>
            <a:noFill/>
            <a:ln w="2222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  <a:headEnd type="oval"/>
              <a:tailEnd type="stealth" w="lg" len="med"/>
            </a:ln>
            <a:effectLst/>
          </p:spPr>
        </p:cxnSp>
        <p:cxnSp>
          <p:nvCxnSpPr>
            <p:cNvPr id="60" name="Straight Arrow Connector 1901"/>
            <p:cNvCxnSpPr/>
            <p:nvPr/>
          </p:nvCxnSpPr>
          <p:spPr>
            <a:xfrm flipV="1">
              <a:off x="1752835" y="1903725"/>
              <a:ext cx="672200" cy="323144"/>
            </a:xfrm>
            <a:prstGeom prst="straightConnector1">
              <a:avLst/>
            </a:prstGeom>
            <a:noFill/>
            <a:ln w="12700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  <a:headEnd type="oval"/>
              <a:tailEnd type="stealth"/>
            </a:ln>
            <a:effectLst/>
          </p:spPr>
        </p:cxnSp>
        <p:grpSp>
          <p:nvGrpSpPr>
            <p:cNvPr id="61" name="Group 1909"/>
            <p:cNvGrpSpPr/>
            <p:nvPr/>
          </p:nvGrpSpPr>
          <p:grpSpPr>
            <a:xfrm>
              <a:off x="2211421" y="804153"/>
              <a:ext cx="906286" cy="540440"/>
              <a:chOff x="15023" y="79972"/>
              <a:chExt cx="1072461" cy="644196"/>
            </a:xfrm>
          </p:grpSpPr>
          <p:sp>
            <p:nvSpPr>
              <p:cNvPr id="69" name="Right Bracket 1910"/>
              <p:cNvSpPr/>
              <p:nvPr/>
            </p:nvSpPr>
            <p:spPr>
              <a:xfrm flipH="1">
                <a:off x="998707" y="79972"/>
                <a:ext cx="88777" cy="644196"/>
              </a:xfrm>
              <a:prstGeom prst="rightBracket">
                <a:avLst>
                  <a:gd name="adj" fmla="val 54924"/>
                </a:avLst>
              </a:prstGeom>
              <a:noFill/>
              <a:ln w="22225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ES"/>
              </a:p>
            </p:txBody>
          </p:sp>
          <p:cxnSp>
            <p:nvCxnSpPr>
              <p:cNvPr id="70" name="Straight Arrow Connector 1911"/>
              <p:cNvCxnSpPr>
                <a:stCxn id="69" idx="2"/>
              </p:cNvCxnSpPr>
              <p:nvPr/>
            </p:nvCxnSpPr>
            <p:spPr>
              <a:xfrm flipH="1">
                <a:off x="15023" y="402070"/>
                <a:ext cx="983684" cy="1100"/>
              </a:xfrm>
              <a:prstGeom prst="straightConnector1">
                <a:avLst/>
              </a:prstGeom>
              <a:noFill/>
              <a:ln w="22225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  <a:headEnd type="none"/>
                <a:tailEnd type="stealth" w="lg" len="lg"/>
              </a:ln>
              <a:effectLst/>
            </p:spPr>
          </p:cxnSp>
        </p:grpSp>
        <p:grpSp>
          <p:nvGrpSpPr>
            <p:cNvPr id="62" name="Group 100"/>
            <p:cNvGrpSpPr/>
            <p:nvPr/>
          </p:nvGrpSpPr>
          <p:grpSpPr>
            <a:xfrm>
              <a:off x="1919592" y="538263"/>
              <a:ext cx="559175" cy="1143781"/>
              <a:chOff x="0" y="302934"/>
              <a:chExt cx="559521" cy="1144399"/>
            </a:xfrm>
          </p:grpSpPr>
          <p:cxnSp>
            <p:nvCxnSpPr>
              <p:cNvPr id="67" name="Straight Arrow Connector 96"/>
              <p:cNvCxnSpPr/>
              <p:nvPr/>
            </p:nvCxnSpPr>
            <p:spPr>
              <a:xfrm flipV="1">
                <a:off x="0" y="302934"/>
                <a:ext cx="514800" cy="0"/>
              </a:xfrm>
              <a:prstGeom prst="straightConnector1">
                <a:avLst/>
              </a:prstGeom>
              <a:noFill/>
              <a:ln w="22225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  <a:headEnd type="stealth"/>
                <a:tailEnd type="stealth"/>
              </a:ln>
              <a:effectLst/>
            </p:spPr>
          </p:cxnSp>
          <p:cxnSp>
            <p:nvCxnSpPr>
              <p:cNvPr id="68" name="Straight Arrow Connector 99"/>
              <p:cNvCxnSpPr/>
              <p:nvPr/>
            </p:nvCxnSpPr>
            <p:spPr>
              <a:xfrm flipV="1">
                <a:off x="44878" y="1447333"/>
                <a:ext cx="514643" cy="0"/>
              </a:xfrm>
              <a:prstGeom prst="straightConnector1">
                <a:avLst/>
              </a:prstGeom>
              <a:noFill/>
              <a:ln w="22225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  <a:headEnd type="stealth"/>
                <a:tailEnd type="stealth"/>
              </a:ln>
              <a:effectLst/>
            </p:spPr>
          </p:cxnSp>
        </p:grpSp>
        <p:sp>
          <p:nvSpPr>
            <p:cNvPr id="63" name="Text Box 1934"/>
            <p:cNvSpPr txBox="1"/>
            <p:nvPr/>
          </p:nvSpPr>
          <p:spPr>
            <a:xfrm>
              <a:off x="0" y="0"/>
              <a:ext cx="1502241" cy="26148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900" i="1">
                  <a:solidFill>
                    <a:srgbClr val="E6AF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Consumo de alimentos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Text Box 1935"/>
            <p:cNvSpPr txBox="1"/>
            <p:nvPr/>
          </p:nvSpPr>
          <p:spPr>
            <a:xfrm>
              <a:off x="-87500" y="1127698"/>
              <a:ext cx="1392975" cy="30584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ES" sz="900" i="1">
                  <a:solidFill>
                    <a:srgbClr val="00904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Producción de alimentos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Text Box 1935"/>
            <p:cNvSpPr txBox="1"/>
            <p:nvPr/>
          </p:nvSpPr>
          <p:spPr>
            <a:xfrm>
              <a:off x="3534383" y="1945531"/>
              <a:ext cx="1231900" cy="39350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85000"/>
                </a:lnSpc>
                <a:spcAft>
                  <a:spcPts val="800"/>
                </a:spcAft>
              </a:pPr>
              <a:r>
                <a:rPr lang="es-ES" sz="900" i="1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Apoyo a la producción de alimentos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Text Box 1935"/>
            <p:cNvSpPr txBox="1"/>
            <p:nvPr/>
          </p:nvSpPr>
          <p:spPr>
            <a:xfrm>
              <a:off x="3754877" y="466927"/>
              <a:ext cx="1219200" cy="513483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85000"/>
                </a:lnSpc>
                <a:spcAft>
                  <a:spcPts val="800"/>
                </a:spcAft>
              </a:pPr>
              <a:r>
                <a:rPr lang="es-ES" sz="900" i="1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Comercio de alimentos</a:t>
              </a:r>
              <a:endPara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3" name="Rectangle 70"/>
          <p:cNvSpPr>
            <a:spLocks noChangeArrowheads="1"/>
          </p:cNvSpPr>
          <p:nvPr/>
        </p:nvSpPr>
        <p:spPr bwMode="auto">
          <a:xfrm>
            <a:off x="-401865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4" name="Rectangle 83"/>
          <p:cNvSpPr>
            <a:spLocks noChangeArrowheads="1"/>
          </p:cNvSpPr>
          <p:nvPr/>
        </p:nvSpPr>
        <p:spPr bwMode="auto">
          <a:xfrm>
            <a:off x="-401865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es-ES" sz="1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s-E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Teoría del cambio n.° 2. Representación simplificada del ODS 2.</a:t>
            </a:r>
            <a:endParaRPr kumimoji="0" lang="fr-FR" alt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5" name="Imagen 7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467" y="1293271"/>
            <a:ext cx="720000" cy="723396"/>
          </a:xfrm>
          <a:prstGeom prst="rect">
            <a:avLst/>
          </a:prstGeom>
        </p:spPr>
      </p:pic>
      <p:pic>
        <p:nvPicPr>
          <p:cNvPr id="76" name="Imagen 7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3320" y="1341820"/>
            <a:ext cx="720000" cy="716588"/>
          </a:xfrm>
          <a:prstGeom prst="rect">
            <a:avLst/>
          </a:prstGeom>
        </p:spPr>
      </p:pic>
      <p:pic>
        <p:nvPicPr>
          <p:cNvPr id="77" name="Imagen 7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87" y="3017649"/>
            <a:ext cx="720000" cy="720000"/>
          </a:xfrm>
          <a:prstGeom prst="rect">
            <a:avLst/>
          </a:prstGeom>
        </p:spPr>
      </p:pic>
      <p:pic>
        <p:nvPicPr>
          <p:cNvPr id="78" name="Imagen 7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1438" y="1393772"/>
            <a:ext cx="720000" cy="720000"/>
          </a:xfrm>
          <a:prstGeom prst="rect">
            <a:avLst/>
          </a:prstGeom>
        </p:spPr>
      </p:pic>
      <p:pic>
        <p:nvPicPr>
          <p:cNvPr id="79" name="Imagen 7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7835" y="1751325"/>
            <a:ext cx="720000" cy="733846"/>
          </a:xfrm>
          <a:prstGeom prst="rect">
            <a:avLst/>
          </a:prstGeom>
        </p:spPr>
      </p:pic>
      <p:pic>
        <p:nvPicPr>
          <p:cNvPr id="80" name="Imagen 7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5312" y="4282661"/>
            <a:ext cx="720000" cy="723412"/>
          </a:xfrm>
          <a:prstGeom prst="rect">
            <a:avLst/>
          </a:prstGeom>
        </p:spPr>
      </p:pic>
      <p:pic>
        <p:nvPicPr>
          <p:cNvPr id="81" name="Imagen 8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6458" y="5605432"/>
            <a:ext cx="720000" cy="710000"/>
          </a:xfrm>
          <a:prstGeom prst="rect">
            <a:avLst/>
          </a:prstGeom>
        </p:spPr>
      </p:pic>
      <p:pic>
        <p:nvPicPr>
          <p:cNvPr id="82" name="Imagen 8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79042" y="5844490"/>
            <a:ext cx="720000" cy="738344"/>
          </a:xfrm>
          <a:prstGeom prst="rect">
            <a:avLst/>
          </a:prstGeom>
        </p:spPr>
      </p:pic>
      <p:pic>
        <p:nvPicPr>
          <p:cNvPr id="83" name="Imagen 8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72900" y="5853662"/>
            <a:ext cx="720000" cy="720000"/>
          </a:xfrm>
          <a:prstGeom prst="rect">
            <a:avLst/>
          </a:prstGeom>
        </p:spPr>
      </p:pic>
      <p:pic>
        <p:nvPicPr>
          <p:cNvPr id="84" name="Imagen 8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17351" y="5683693"/>
            <a:ext cx="720000" cy="724473"/>
          </a:xfrm>
          <a:prstGeom prst="rect">
            <a:avLst/>
          </a:prstGeom>
        </p:spPr>
      </p:pic>
      <p:pic>
        <p:nvPicPr>
          <p:cNvPr id="85" name="Imagen 8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025443" y="4190409"/>
            <a:ext cx="720000" cy="726923"/>
          </a:xfrm>
          <a:prstGeom prst="rect">
            <a:avLst/>
          </a:prstGeom>
        </p:spPr>
      </p:pic>
      <p:pic>
        <p:nvPicPr>
          <p:cNvPr id="86" name="Imagen 8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094047" y="3139852"/>
            <a:ext cx="720000" cy="726923"/>
          </a:xfrm>
          <a:prstGeom prst="rect">
            <a:avLst/>
          </a:prstGeom>
        </p:spPr>
      </p:pic>
      <p:pic>
        <p:nvPicPr>
          <p:cNvPr id="87" name="Imagen 8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786239" y="2161634"/>
            <a:ext cx="720000" cy="71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4452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108</Words>
  <Application>Microsoft Office PowerPoint</Application>
  <PresentationFormat>A4 Paper (210x297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Times New Roman</vt:lpstr>
      <vt:lpstr>Tema de Office</vt:lpstr>
      <vt:lpstr>PowerPoint Presentation</vt:lpstr>
    </vt:vector>
  </TitlesOfParts>
  <Company>LG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Abad Zapatero</dc:creator>
  <cp:lastModifiedBy>Mirulla, Renata (OEDD)</cp:lastModifiedBy>
  <cp:revision>4</cp:revision>
  <dcterms:created xsi:type="dcterms:W3CDTF">2021-12-19T20:09:14Z</dcterms:created>
  <dcterms:modified xsi:type="dcterms:W3CDTF">2021-12-20T22:44:39Z</dcterms:modified>
</cp:coreProperties>
</file>